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9" r:id="rId2"/>
    <p:sldId id="256" r:id="rId3"/>
    <p:sldId id="262" r:id="rId4"/>
    <p:sldId id="257" r:id="rId5"/>
    <p:sldId id="267" r:id="rId6"/>
    <p:sldId id="259" r:id="rId7"/>
    <p:sldId id="258" r:id="rId8"/>
    <p:sldId id="263" r:id="rId9"/>
    <p:sldId id="260" r:id="rId10"/>
    <p:sldId id="261" r:id="rId11"/>
    <p:sldId id="264" r:id="rId12"/>
    <p:sldId id="268" r:id="rId13"/>
    <p:sldId id="265" r:id="rId14"/>
    <p:sldId id="266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8C1C3-E529-4208-A46F-07AD014BE5D4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29071-3711-4386-83AC-FE75173E6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045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29071-3711-4386-83AC-FE75173E610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9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269923"/>
            <a:ext cx="7406640" cy="110413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387548"/>
            <a:ext cx="7406640" cy="131445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06035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008762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05980"/>
            <a:ext cx="1828800" cy="4388644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05980"/>
            <a:ext cx="5562600" cy="438864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41"/>
            <a:ext cx="68580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1950244"/>
            <a:ext cx="6400800" cy="17145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800100"/>
            <a:ext cx="6400800" cy="1132284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11099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059403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70252"/>
            <a:ext cx="8229600" cy="85725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583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055223"/>
            <a:ext cx="3810000" cy="523875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53400" cy="29944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857253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715756"/>
            <a:ext cx="685800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702589"/>
            <a:ext cx="649224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611941"/>
            <a:ext cx="1638887" cy="1229165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7" y="15827"/>
            <a:ext cx="1702191" cy="127664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791308"/>
            <a:ext cx="1125717" cy="82696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41"/>
            <a:ext cx="8131127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05979"/>
            <a:ext cx="7498080" cy="8572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085850"/>
            <a:ext cx="7498080" cy="360045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Сделать конспект презентации срок сдачи 19 ноября 2020</a:t>
            </a:r>
          </a:p>
          <a:p>
            <a:pPr algn="ctr"/>
            <a:r>
              <a:rPr lang="ru-RU" dirty="0"/>
              <a:t>Объявление</a:t>
            </a:r>
          </a:p>
          <a:p>
            <a:r>
              <a:rPr lang="ru-RU" dirty="0"/>
              <a:t>С сегодняшнего дня 19.11.2020 у нас начинается МДК 02.02 Анализ финансово – хозяйственной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579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572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Задачи экономического анализа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7534"/>
            <a:ext cx="9144000" cy="4395936"/>
          </a:xfrm>
        </p:spPr>
        <p:txBody>
          <a:bodyPr>
            <a:normAutofit fontScale="25000" lnSpcReduction="20000"/>
          </a:bodyPr>
          <a:lstStyle/>
          <a:p>
            <a:pPr marL="0" indent="45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1.Научное обоснование текущих и перспективных планов. Без глубокого экономического анализа результатов деятельности предприятия за прошлые годы (5-10 лет) и без обоснованных прогнозов на перспективу, без изучения закономерностей развития экономики предприятия, без выявления имевших место недостатков и ошибок нельзя разработать научно обоснованный план, выбрать оптимальный вариант управленческого решения.</a:t>
            </a:r>
            <a:endParaRPr lang="ru-RU" sz="7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2.Контроль за выполнением планов и управленческих решений, за экономным использованием ресурсов. Анализ должен проводиться не только с целью констатации фактов и оценки достигнутых результатов, но и с целью выявления недостатков, ошибок и оперативного воздействия на экономические процессы. Именно по этой причине необходимо повышать оперативность и действенность анализа.</a:t>
            </a:r>
            <a:endParaRPr lang="ru-RU" sz="7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3.Оценка результатов деятельности предприятия по выполнению планов, достигнутому уровню развития экономики, использованию имеющихся возможностей и диагностика его положения на рынке продуктов и услуг.</a:t>
            </a:r>
            <a:endParaRPr lang="ru-RU" sz="7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078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Задачи экономического анализа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9542"/>
            <a:ext cx="8784976" cy="4418272"/>
          </a:xfrm>
        </p:spPr>
        <p:txBody>
          <a:bodyPr>
            <a:normAutofit fontScale="92500"/>
          </a:bodyPr>
          <a:lstStyle/>
          <a:p>
            <a:pPr marL="0" lv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Изучение влияния объективных и субъективных, внутренних и внешних факторов на результаты хозяйственной деятельности.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5.Поиск резервов повышения эффективности функционирования предприятия на основе проведенного анализа, а также изучения передового опыта и достижений науки и практики.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6.Оценка предпринимательских и финансовых рисков и выработка внутренних механизмов управления ими с целью укрепления рыночных позиций предприятия и повышения доходности бизнеса.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7.Разработка рекомендаций по использованию выявленных резервов.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9210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8100392" cy="1063229"/>
          </a:xfrm>
        </p:spPr>
        <p:txBody>
          <a:bodyPr>
            <a:normAutofit fontScale="90000"/>
          </a:bodyPr>
          <a:lstStyle/>
          <a:p>
            <a:br>
              <a:rPr lang="ru-RU" sz="2200" dirty="0">
                <a:solidFill>
                  <a:srgbClr val="000000"/>
                </a:solidFill>
                <a:effectLst/>
                <a:latin typeface="Georgia"/>
              </a:rPr>
            </a:br>
            <a:br>
              <a:rPr lang="ru-RU" sz="2200" dirty="0">
                <a:solidFill>
                  <a:srgbClr val="000000"/>
                </a:solidFill>
                <a:effectLst/>
                <a:latin typeface="Georgia"/>
              </a:rPr>
            </a:br>
            <a:r>
              <a:rPr lang="ru-RU" sz="22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 экономического анализа как научной дисциплины вытекает из его функций</a:t>
            </a:r>
            <a:r>
              <a:rPr lang="ru-RU" sz="27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85850"/>
            <a:ext cx="8028384" cy="3862164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 изучение характера действия экономических законов, установление закономерностей и тенденций экономических явлений и процессов в конкретных условиях предпринимательства;</a:t>
            </a: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 научное обоснование текущих и перспективных планов;</a:t>
            </a: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 контроль за выполнением планов и управленческих решений, экономным использованием ресурсов;</a:t>
            </a: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 поиск резервов повышения эффективности производства;</a:t>
            </a: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5) оценка результатов работы предприятия по выполнению планов, достигнутого уровня развития экономики, использование имеющихся возможностей;</a:t>
            </a: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6) разработка мероприятий по использованию выявленных резервов.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17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9"/>
            <a:ext cx="8682168" cy="4215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3. Принципы экономического анализа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9542"/>
            <a:ext cx="9036496" cy="4302478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Научность – при проведении анализа следует руководствоваться научно обоснованными методиками и процедурами, базироваться на положениях теории познания, учитывать требования экономических законов развития производства, использовать новейшие методы экономических исследований;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Государственный подход – соответствие государственной, экономической социальной международной политике и законодательству;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Комплексность – изучение экономического явления или процесса с целью объективной оценки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Системность – изучение экономических явлений, внешних и внутренних факторов бизнес – среды во взаимосвязи друг с другом, а не изолированно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934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9492"/>
            <a:ext cx="8784976" cy="4752528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Регулярность – анализ следует проводить постоянно, систематически, а не от случая к случаю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Объективность критическое изучение экономических явлений, выработка обоснованных выводов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Действенность результаты анализа используются в практических целях, и воздействуют на  ход производства и его результаты, своевременно выявлять недостатки информировать об этом руководство предприятия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Экономичность – затраты связанные с проведением анализа, должны давать многократный эффект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Сопоставимость – данные и результаты анализа должны быть легко сопоставимы друг с другом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Конкретность анализ должен базироваться на достоверной проверенной информации , реально отражающей объективную действительность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63908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789552"/>
            <a:ext cx="8064896" cy="1620180"/>
          </a:xfrm>
        </p:spPr>
        <p:txBody>
          <a:bodyPr>
            <a:normAutofit fontScale="90000"/>
          </a:bodyPr>
          <a:lstStyle/>
          <a:p>
            <a:pPr marL="182880" algn="ctr"/>
            <a:r>
              <a:rPr lang="ru-RU" sz="4400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Содержание, предмет, принципы анализа финансово – хозяйственной 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930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1. Сущность экономического анализа, предмет и объекты</a:t>
            </a:r>
          </a:p>
          <a:p>
            <a:pPr marL="0" indent="0">
              <a:buNone/>
            </a:pPr>
            <a:r>
              <a:rPr lang="ru-RU" dirty="0"/>
              <a:t>2. Задачи экономического анализа</a:t>
            </a:r>
          </a:p>
          <a:p>
            <a:pPr marL="0" lvl="0" indent="0">
              <a:buNone/>
            </a:pPr>
            <a:r>
              <a:rPr lang="ru-RU" dirty="0"/>
              <a:t>3. Принципы </a:t>
            </a:r>
            <a:r>
              <a:rPr lang="ru-RU" dirty="0">
                <a:solidFill>
                  <a:prstClr val="black"/>
                </a:solidFill>
              </a:rPr>
              <a:t>экономического анализа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296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0"/>
            <a:ext cx="8100392" cy="5056026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Сам термин "анализ" происходит от греческого слова "</a:t>
            </a:r>
            <a:r>
              <a:rPr lang="ru-RU" sz="32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analyzis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", что в переводе означает "разделяю", "расчленяю". </a:t>
            </a:r>
            <a:endParaRPr lang="ru-RU" sz="3200" dirty="0">
              <a:ea typeface="Calibri"/>
              <a:cs typeface="Times New Roman"/>
            </a:endParaRP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 анализом в широком плане понимается способ познания предметов и явлений окружающей среды, основанный на расчленении целого на составные части и изучении их во всем многообразии связей и зависимостей.</a:t>
            </a:r>
            <a:endParaRPr lang="ru-RU" sz="3200" dirty="0">
              <a:ea typeface="Calibri"/>
              <a:cs typeface="Times New Roman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3369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51470"/>
            <a:ext cx="7920880" cy="4968552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Экономический анализ как наука представляет собой систему специальных знаний, связанную с: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 исследованием экономических процессов в их взаимосвязи, складывающихся под воздействием объективных экономических законов и факторов субъективного порядка;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 научным обоснованием бизнес-планов, объективной оценкой их выполнения;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 выявлением положительные и отрицательных факторов и количественным измерением их действия;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 раскрытием тенденций и пропорций хозяйственного развития, определением неиспользованных внутрихозяйственных резервов;</a:t>
            </a:r>
          </a:p>
          <a:p>
            <a:pPr mar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 принятием оптимальных управленческих решений</a:t>
            </a:r>
            <a:r>
              <a:rPr lang="ru-RU" sz="3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040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23478"/>
            <a:ext cx="7992888" cy="482453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Экономический анализ финансово-хозяйственной деятельности предприятий 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это система приёмов и способов оценки их деятельности, выявление направления и размера факторов, влияющих на результаты, а также разработка мероприятий по устранению выявленных недостатков</a:t>
            </a:r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423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Экономический анализ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следует отличать: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85850"/>
            <a:ext cx="8100392" cy="3934172"/>
          </a:xfrm>
        </p:spPr>
        <p:txBody>
          <a:bodyPr>
            <a:normAutofit fontScale="62500" lnSpcReduction="20000"/>
          </a:bodyPr>
          <a:lstStyle/>
          <a:p>
            <a:pPr indent="3606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общетеоретический экономический анализ, который изучает экономические явления и процессы на макроуровне (на уровне общественно-экономической формации, на государственном уровне национальной экономики и ее отдельных отраслей), </a:t>
            </a:r>
          </a:p>
          <a:p>
            <a:pPr indent="3606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конкретно-экономический анализ на микроуровне - анализ хозяйственной деятельности, который применяется для изучения экономики отдельных предприятий. 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общетеоретический экономический анализ как научный подход значительное развитие получил в трудах экономистов еще прошлого столетия, то анализ хозяйственной деятельности как наука (специальная отрасль знаний) выделился сравнительно недавно.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8402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9582"/>
            <a:ext cx="8100392" cy="3888432"/>
          </a:xfrm>
        </p:spPr>
        <p:txBody>
          <a:bodyPr>
            <a:normAutofit/>
          </a:bodyPr>
          <a:lstStyle/>
          <a:p>
            <a:pPr marL="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технологическую – связь людей с природой в процессе производства;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организационно – экономическую  - отражает отношения между людьми в процессе производства (организация труда, специализация);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финансовую характеризует экономические отношения, возникающие между предприятиями, между предприятиями и государством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88518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Экономический анализ изучает три стороны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7642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0"/>
            <a:ext cx="8064896" cy="4840002"/>
          </a:xfrm>
        </p:spPr>
        <p:txBody>
          <a:bodyPr>
            <a:normAutofit fontScale="92500" lnSpcReduction="10000"/>
          </a:bodyPr>
          <a:lstStyle/>
          <a:p>
            <a:pPr indent="3606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предметом экономического анализа</a:t>
            </a:r>
            <a:r>
              <a:rPr lang="ru-RU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понимаются хозяйственные процессы предприятий, их социально-экономическая эффективность и конечные финансовые результаты деятельности, складывающиеся под воздействием объективных и субъективных факторов и отражающиеся через систему экономической информации.</a:t>
            </a:r>
          </a:p>
          <a:p>
            <a:pPr indent="36068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Объектом экономического анализа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являются результаты хозяйственной деятельности: производство, себестоимость, прибыль и др.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1590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270</TotalTime>
  <Words>878</Words>
  <Application>Microsoft Office PowerPoint</Application>
  <PresentationFormat>Экран (16:9)</PresentationFormat>
  <Paragraphs>56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Calibri</vt:lpstr>
      <vt:lpstr>Corbel</vt:lpstr>
      <vt:lpstr>Georgia</vt:lpstr>
      <vt:lpstr>Gill Sans MT</vt:lpstr>
      <vt:lpstr>Times New Roman</vt:lpstr>
      <vt:lpstr>Verdana</vt:lpstr>
      <vt:lpstr>Wingdings 2</vt:lpstr>
      <vt:lpstr>Солнцестояние</vt:lpstr>
      <vt:lpstr>Задание</vt:lpstr>
      <vt:lpstr>Содержание, предмет, принципы анализа финансово – хозяйственной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Экономический анализ следует отличать: </vt:lpstr>
      <vt:lpstr>Презентация PowerPoint</vt:lpstr>
      <vt:lpstr>Презентация PowerPoint</vt:lpstr>
      <vt:lpstr>2. Задачи экономического анализа</vt:lpstr>
      <vt:lpstr>2. Задачи экономического анализа</vt:lpstr>
      <vt:lpstr>  Содержание экономического анализа как научной дисциплины вытекает из его функций: </vt:lpstr>
      <vt:lpstr>3. Принципы экономического анализа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Людмила Трубеева</cp:lastModifiedBy>
  <cp:revision>19</cp:revision>
  <dcterms:created xsi:type="dcterms:W3CDTF">2019-11-13T08:50:51Z</dcterms:created>
  <dcterms:modified xsi:type="dcterms:W3CDTF">2020-11-18T07:47:25Z</dcterms:modified>
</cp:coreProperties>
</file>