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62" r:id="rId6"/>
    <p:sldId id="263" r:id="rId7"/>
    <p:sldId id="261" r:id="rId8"/>
    <p:sldId id="25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402C-3242-4FF5-A4B1-00D462516C8B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CA3CC-8BA2-4EFE-840C-C98B15BB7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A3CC-8BA2-4EFE-840C-C98B15BB7A9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B1CC3-C4E3-4A05-BA69-34DE4BF0262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B1CC3-C4E3-4A05-BA69-34DE4BF0262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A3CC-8BA2-4EFE-840C-C98B15BB7A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A3CC-8BA2-4EFE-840C-C98B15BB7A9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A3CC-8BA2-4EFE-840C-C98B15BB7A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A3CC-8BA2-4EFE-840C-C98B15BB7A9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A3CC-8BA2-4EFE-840C-C98B15BB7A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A3CC-8BA2-4EFE-840C-C98B15BB7A9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A3CC-8BA2-4EFE-840C-C98B15BB7A9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B1CC3-C4E3-4A05-BA69-34DE4BF026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9" y="196"/>
              </a:cxn>
              <a:cxn ang="0">
                <a:pos x="2006" y="975"/>
              </a:cxn>
              <a:cxn ang="0">
                <a:pos x="2666" y="1296"/>
              </a:cxn>
              <a:cxn ang="0">
                <a:pos x="1911" y="1015"/>
              </a:cxn>
              <a:cxn ang="0">
                <a:pos x="1111" y="460"/>
              </a:cxn>
              <a:cxn ang="0">
                <a:pos x="9" y="446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552" y="847"/>
              </a:cxn>
              <a:cxn ang="0">
                <a:pos x="2365" y="2148"/>
              </a:cxn>
              <a:cxn ang="0">
                <a:pos x="3098" y="2664"/>
              </a:cxn>
              <a:cxn ang="0">
                <a:pos x="2197" y="2247"/>
              </a:cxn>
              <a:cxn ang="0">
                <a:pos x="1274" y="1288"/>
              </a:cxn>
              <a:cxn ang="0">
                <a:pos x="0" y="901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59" y="1027"/>
              </a:cxn>
              <a:cxn ang="0">
                <a:pos x="1153" y="2216"/>
              </a:cxn>
              <a:cxn ang="0">
                <a:pos x="1589" y="2905"/>
              </a:cxn>
              <a:cxn ang="0">
                <a:pos x="1302" y="2209"/>
              </a:cxn>
              <a:cxn ang="0">
                <a:pos x="1399" y="994"/>
              </a:cxn>
              <a:cxn ang="0">
                <a:pos x="876" y="0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/>
            <a:ahLst/>
            <a:cxnLst>
              <a:cxn ang="0">
                <a:pos x="1788" y="0"/>
              </a:cxn>
              <a:cxn ang="0">
                <a:pos x="1795" y="1185"/>
              </a:cxn>
              <a:cxn ang="0">
                <a:pos x="453" y="1409"/>
              </a:cxn>
              <a:cxn ang="0">
                <a:pos x="13" y="2080"/>
              </a:cxn>
              <a:cxn ang="0">
                <a:pos x="501" y="1145"/>
              </a:cxn>
              <a:cxn ang="0">
                <a:pos x="1781" y="13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9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92" y="997"/>
              </a:cxn>
              <a:cxn ang="0">
                <a:pos x="203" y="2149"/>
              </a:cxn>
              <a:cxn ang="0">
                <a:pos x="399" y="2955"/>
              </a:cxn>
              <a:cxn ang="0">
                <a:pos x="514" y="2108"/>
              </a:cxn>
              <a:cxn ang="0">
                <a:pos x="1273" y="1410"/>
              </a:cxn>
              <a:cxn ang="0">
                <a:pos x="1883" y="739"/>
              </a:cxn>
              <a:cxn ang="0">
                <a:pos x="2073" y="0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27088" y="1484313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1331913" y="3068638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 typeface="Arial" charset="0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524625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pic>
        <p:nvPicPr>
          <p:cNvPr id="3484" name="Picture 412" descr="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755650" y="3644900"/>
            <a:ext cx="2771775" cy="2771775"/>
          </a:xfrm>
          <a:prstGeom prst="rect">
            <a:avLst/>
          </a:prstGeom>
          <a:noFill/>
        </p:spPr>
      </p:pic>
      <p:pic>
        <p:nvPicPr>
          <p:cNvPr id="3483" name="Picture 411" descr="water"/>
          <p:cNvPicPr>
            <a:picLocks noChangeAspect="1" noChangeArrowheads="1"/>
          </p:cNvPicPr>
          <p:nvPr/>
        </p:nvPicPr>
        <p:blipFill>
          <a:blip r:embed="rId3"/>
          <a:srcRect l="22409" t="16374" b="27486"/>
          <a:stretch>
            <a:fillRect/>
          </a:stretch>
        </p:blipFill>
        <p:spPr bwMode="gray">
          <a:xfrm>
            <a:off x="755650" y="3933825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" grpId="0" animBg="1"/>
      <p:bldP spid="3475" grpId="0" animBg="1"/>
      <p:bldP spid="3476" grpId="0" animBg="1"/>
      <p:bldP spid="3477" grpId="0" animBg="1"/>
      <p:bldP spid="347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BD3B0609-4C81-46D5-B531-89FEFA50F805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B1E9EF4-2535-4C9B-94A3-7EC03FE807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239" name="AutoShape 215"/>
          <p:cNvSpPr>
            <a:spLocks noChangeArrowheads="1"/>
          </p:cNvSpPr>
          <p:nvPr/>
        </p:nvSpPr>
        <p:spPr bwMode="auto">
          <a:xfrm>
            <a:off x="179388" y="115888"/>
            <a:ext cx="8785225" cy="6553200"/>
          </a:xfrm>
          <a:prstGeom prst="roundRect">
            <a:avLst>
              <a:gd name="adj" fmla="val 3986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40" name="Picture 216" descr="water"/>
          <p:cNvPicPr>
            <a:picLocks noChangeAspect="1" noChangeArrowheads="1"/>
          </p:cNvPicPr>
          <p:nvPr/>
        </p:nvPicPr>
        <p:blipFill>
          <a:blip r:embed="rId13"/>
          <a:srcRect l="22409" t="16374" b="27486"/>
          <a:stretch>
            <a:fillRect/>
          </a:stretch>
        </p:blipFill>
        <p:spPr bwMode="gray">
          <a:xfrm>
            <a:off x="107950" y="0"/>
            <a:ext cx="1368425" cy="11874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latin typeface="Comic Sans MS" pitchFamily="66" charset="0"/>
              </a:rPr>
              <a:t>ДЕЛОВОЙ СТИЛЬ ОДЕЖДЫ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1026" name="Picture 2" descr="D:\Мои документы\МЕРОПРИЯТИЯ\Деловой стиль одежды\delovj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86058"/>
            <a:ext cx="2190753" cy="3765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</a:rPr>
              <a:t>Деловой стиль исключает: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71775" y="765175"/>
            <a:ext cx="4038600" cy="3240088"/>
          </a:xfrm>
        </p:spPr>
        <p:txBody>
          <a:bodyPr/>
          <a:lstStyle/>
          <a:p>
            <a:r>
              <a:rPr lang="ru-RU" sz="2400" dirty="0">
                <a:solidFill>
                  <a:schemeClr val="bg2"/>
                </a:solidFill>
              </a:rPr>
              <a:t>блузы с глубокими вырезами, </a:t>
            </a:r>
          </a:p>
          <a:p>
            <a:r>
              <a:rPr lang="ru-RU" sz="2400" dirty="0">
                <a:solidFill>
                  <a:schemeClr val="bg2"/>
                </a:solidFill>
              </a:rPr>
              <a:t>брюки и юбки на бёдрах,</a:t>
            </a:r>
          </a:p>
          <a:p>
            <a:r>
              <a:rPr lang="ru-RU" sz="2400" dirty="0">
                <a:solidFill>
                  <a:schemeClr val="bg2"/>
                </a:solidFill>
              </a:rPr>
              <a:t> юбки длиной менее 40см, </a:t>
            </a:r>
          </a:p>
          <a:p>
            <a:r>
              <a:rPr lang="ru-RU" sz="2400" dirty="0">
                <a:solidFill>
                  <a:schemeClr val="bg2"/>
                </a:solidFill>
              </a:rPr>
              <a:t>прозрачную и яркую одежду, </a:t>
            </a:r>
          </a:p>
          <a:p>
            <a:endParaRPr lang="ru-RU" sz="2400" dirty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3933825"/>
            <a:ext cx="1728787" cy="2665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765175"/>
            <a:ext cx="2016125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292600"/>
            <a:ext cx="1722438" cy="212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92150"/>
            <a:ext cx="1824038" cy="273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3573463"/>
            <a:ext cx="2043113" cy="3068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86766" cy="1143000"/>
          </a:xfrm>
        </p:spPr>
        <p:txBody>
          <a:bodyPr/>
          <a:lstStyle/>
          <a:p>
            <a:r>
              <a:rPr lang="ru-RU" sz="4800" b="1" dirty="0">
                <a:solidFill>
                  <a:schemeClr val="bg1">
                    <a:lumMod val="75000"/>
                  </a:schemeClr>
                </a:solidFill>
              </a:rPr>
              <a:t>Деловой стиль исключает: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052763"/>
          </a:xfrm>
        </p:spPr>
        <p:txBody>
          <a:bodyPr/>
          <a:lstStyle/>
          <a:p>
            <a:r>
              <a:rPr lang="ru-RU" sz="3200" dirty="0">
                <a:solidFill>
                  <a:schemeClr val="bg2"/>
                </a:solidFill>
              </a:rPr>
              <a:t>кеды и другую спортивную обувь, </a:t>
            </a:r>
          </a:p>
          <a:p>
            <a:r>
              <a:rPr lang="ru-RU" sz="3200" dirty="0">
                <a:solidFill>
                  <a:schemeClr val="bg2"/>
                </a:solidFill>
              </a:rPr>
              <a:t>шлёпанцы. </a:t>
            </a:r>
          </a:p>
          <a:p>
            <a:pPr>
              <a:buFontTx/>
              <a:buNone/>
            </a:pPr>
            <a:endParaRPr lang="ru-RU" sz="3200" dirty="0"/>
          </a:p>
        </p:txBody>
      </p:sp>
      <p:pic>
        <p:nvPicPr>
          <p:cNvPr id="2560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221163"/>
            <a:ext cx="3163888" cy="237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2420938"/>
            <a:ext cx="1495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365625"/>
            <a:ext cx="3168650" cy="216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412875"/>
            <a:ext cx="26479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428868"/>
            <a:ext cx="1495425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3894" y="1420805"/>
            <a:ext cx="2647950" cy="2513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769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«Деловой стиль одежды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/>
                </a:solidFill>
              </a:rPr>
              <a:t>– это строгий выдержанный стиль одежды.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786050" y="1785926"/>
            <a:ext cx="3929090" cy="4669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3971924" cy="560548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ru-RU" sz="2800" dirty="0" smtClean="0">
              <a:solidFill>
                <a:schemeClr val="bg2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800" dirty="0" smtClean="0">
              <a:solidFill>
                <a:schemeClr val="bg2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   Одежда </a:t>
            </a:r>
            <a:r>
              <a:rPr lang="ru-RU" sz="2800" dirty="0" smtClean="0">
                <a:solidFill>
                  <a:schemeClr val="bg2"/>
                </a:solidFill>
              </a:rPr>
              <a:t>делового стиля может быть выполнена из тканей разной структуры: шерсти, полушерсти, хлопка, комбинированных тканей.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3074" name="Picture 2" descr="D:\Мои документы\МЕРОПРИЯТИЯ\Деловой стиль одежды\clock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571768" cy="572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4257676" cy="4724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Одежда может быть выполнена в разной цветовой однотонной гамме, включать элементы из тканей в клетку, но быть не пестрой и не вызывающе </a:t>
            </a:r>
            <a:r>
              <a:rPr lang="ru-RU" sz="2800" dirty="0" smtClean="0">
                <a:solidFill>
                  <a:schemeClr val="bg2"/>
                </a:solidFill>
              </a:rPr>
              <a:t>яркой.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Мои документы\МЕРОПРИЯТИЯ\Деловой стиль одежды\clock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2643206" cy="5547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ЕРОПРИЯТИЯ\Деловой стиль одежды\clock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071702" cy="4617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Мои документы\МЕРОПРИЯТИЯ\Деловой стиль одежды\477491_385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3116"/>
            <a:ext cx="2976575" cy="446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Классика делового стиля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101" name="Picture 5" descr="D:\Мои документы\МЕРОПРИЯТИЯ\Деловой стиль одежды\sui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43050"/>
            <a:ext cx="3005401" cy="4605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Мои документы\МЕРОПРИЯТИЯ\Деловой стиль одежды\treu_casual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357562"/>
            <a:ext cx="2148047" cy="3294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Классика делового стиля</a:t>
            </a:r>
            <a:endParaRPr lang="ru-RU" dirty="0"/>
          </a:p>
        </p:txBody>
      </p:sp>
      <p:pic>
        <p:nvPicPr>
          <p:cNvPr id="5122" name="Picture 2" descr="D:\Мои документы\МЕРОПРИЯТИЯ\Деловой стиль одежды\pic_200571_17mn27s23mls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5357850" cy="458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768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/>
                </a:solidFill>
              </a:rPr>
              <a:t>   Допускается: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ношение наручных часов,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скромной бижутерии,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минимальное использование косметики пастельных тонов,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маникюр предполагает аккуратные, чистые ногти с применением </a:t>
            </a:r>
            <a:r>
              <a:rPr lang="ru-RU" dirty="0" smtClean="0">
                <a:solidFill>
                  <a:schemeClr val="bg2"/>
                </a:solidFill>
              </a:rPr>
              <a:t>бесцветных и светлых тонов </a:t>
            </a:r>
            <a:r>
              <a:rPr lang="ru-RU" dirty="0" smtClean="0">
                <a:solidFill>
                  <a:schemeClr val="bg2"/>
                </a:solidFill>
              </a:rPr>
              <a:t>лаков. 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Деловой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стиль исключает: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05350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колготки </a:t>
            </a:r>
            <a:r>
              <a:rPr lang="ru-RU" sz="2800" dirty="0" smtClean="0">
                <a:solidFill>
                  <a:schemeClr val="bg2"/>
                </a:solidFill>
              </a:rPr>
              <a:t>в сетку, босоножки, очень сильно открывающие ступни, и вообще обувь с украшениями, высокие каблуки в сочетании с короткими брюками (когда пятка не закрыта штаниной), украшения с крупными драгоценными камнями, маленькие сумочки на золотой </a:t>
            </a:r>
            <a:r>
              <a:rPr lang="ru-RU" sz="2800" dirty="0" smtClean="0">
                <a:solidFill>
                  <a:schemeClr val="bg2"/>
                </a:solidFill>
              </a:rPr>
              <a:t>цепочке, очень </a:t>
            </a:r>
            <a:r>
              <a:rPr lang="ru-RU" sz="2800" dirty="0" smtClean="0">
                <a:solidFill>
                  <a:schemeClr val="bg2"/>
                </a:solidFill>
              </a:rPr>
              <a:t>короткие юбки, леопардовые и тигровые расцветки, вечерние наряды с голой спиной. 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7166"/>
            <a:ext cx="8229600" cy="647700"/>
          </a:xfrm>
        </p:spPr>
        <p:txBody>
          <a:bodyPr/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</a:rPr>
              <a:t>Деловой стиль исключает:</a:t>
            </a:r>
            <a:br>
              <a:rPr lang="ru-RU" sz="4000" b="1" dirty="0">
                <a:solidFill>
                  <a:schemeClr val="bg1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038600" cy="3962400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спортивную одежду,</a:t>
            </a:r>
          </a:p>
          <a:p>
            <a:r>
              <a:rPr lang="ru-RU" dirty="0">
                <a:solidFill>
                  <a:schemeClr val="bg2"/>
                </a:solidFill>
              </a:rPr>
              <a:t> толстовки, </a:t>
            </a:r>
          </a:p>
          <a:p>
            <a:r>
              <a:rPr lang="ru-RU" dirty="0">
                <a:solidFill>
                  <a:schemeClr val="bg2"/>
                </a:solidFill>
              </a:rPr>
              <a:t>майки, </a:t>
            </a:r>
          </a:p>
          <a:p>
            <a:r>
              <a:rPr lang="ru-RU" dirty="0">
                <a:solidFill>
                  <a:schemeClr val="bg2"/>
                </a:solidFill>
              </a:rPr>
              <a:t>футболки, </a:t>
            </a:r>
          </a:p>
          <a:p>
            <a:r>
              <a:rPr lang="ru-RU" dirty="0">
                <a:solidFill>
                  <a:schemeClr val="bg2"/>
                </a:solidFill>
              </a:rPr>
              <a:t>свитера, </a:t>
            </a:r>
          </a:p>
          <a:p>
            <a:r>
              <a:rPr lang="ru-RU" dirty="0">
                <a:solidFill>
                  <a:schemeClr val="bg2"/>
                </a:solidFill>
              </a:rPr>
              <a:t>короткие топы,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18437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48" y="928670"/>
            <a:ext cx="2214562" cy="2951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221163"/>
            <a:ext cx="1997075" cy="237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125538"/>
            <a:ext cx="2274888" cy="292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3500438"/>
            <a:ext cx="2600325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286256"/>
            <a:ext cx="181927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2">
  <a:themeElements>
    <a:clrScheme name="598TGp_Business_dark_ani 1">
      <a:dk1>
        <a:srgbClr val="000000"/>
      </a:dk1>
      <a:lt1>
        <a:srgbClr val="FFFFFF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598TGp_Business_dark_ani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98TGp_Business_dark_ani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8TGp_Business_dark_ani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8TGp_Business_dark_ani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Тема72</Template>
  <TotalTime>25</TotalTime>
  <Words>224</Words>
  <Application>Microsoft Office PowerPoint</Application>
  <PresentationFormat>Экран (4:3)</PresentationFormat>
  <Paragraphs>43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Тема72</vt:lpstr>
      <vt:lpstr>ДЕЛОВОЙ СТИЛЬ ОДЕЖДЫ</vt:lpstr>
      <vt:lpstr>Слайд 2</vt:lpstr>
      <vt:lpstr>Слайд 3</vt:lpstr>
      <vt:lpstr>Слайд 4</vt:lpstr>
      <vt:lpstr>Классика делового стиля</vt:lpstr>
      <vt:lpstr>Классика делового стиля</vt:lpstr>
      <vt:lpstr>Слайд 7</vt:lpstr>
      <vt:lpstr> Деловой стиль исключает:</vt:lpstr>
      <vt:lpstr>Деловой стиль исключает: </vt:lpstr>
      <vt:lpstr>Деловой стиль исключает:</vt:lpstr>
      <vt:lpstr>Деловой стиль исключает: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СТИЛЬ ОДЕЖДЫ</dc:title>
  <dc:creator>Юлечка</dc:creator>
  <cp:lastModifiedBy>Oxrana tryda</cp:lastModifiedBy>
  <cp:revision>12</cp:revision>
  <dcterms:created xsi:type="dcterms:W3CDTF">2009-10-04T03:03:04Z</dcterms:created>
  <dcterms:modified xsi:type="dcterms:W3CDTF">2017-09-04T10:23:01Z</dcterms:modified>
</cp:coreProperties>
</file>