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301" r:id="rId2"/>
    <p:sldId id="256" r:id="rId3"/>
    <p:sldId id="264" r:id="rId4"/>
    <p:sldId id="284" r:id="rId5"/>
    <p:sldId id="263" r:id="rId6"/>
    <p:sldId id="269" r:id="rId7"/>
    <p:sldId id="290" r:id="rId8"/>
    <p:sldId id="286" r:id="rId9"/>
    <p:sldId id="280" r:id="rId10"/>
    <p:sldId id="287" r:id="rId11"/>
    <p:sldId id="299" r:id="rId12"/>
    <p:sldId id="288" r:id="rId13"/>
    <p:sldId id="285" r:id="rId14"/>
    <p:sldId id="276" r:id="rId15"/>
    <p:sldId id="261" r:id="rId16"/>
    <p:sldId id="262" r:id="rId17"/>
    <p:sldId id="300" r:id="rId18"/>
    <p:sldId id="266" r:id="rId19"/>
    <p:sldId id="267" r:id="rId20"/>
    <p:sldId id="289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B2B2"/>
    <a:srgbClr val="336699"/>
    <a:srgbClr val="006666"/>
    <a:srgbClr val="C0C0C0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157" autoAdjust="0"/>
  </p:normalViewPr>
  <p:slideViewPr>
    <p:cSldViewPr>
      <p:cViewPr varScale="1">
        <p:scale>
          <a:sx n="107" d="100"/>
          <a:sy n="107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88;&#1084;&#1072;&#1090;&#1080;&#1074;&#1085;&#1086;.docx" TargetMode="External"/><Relationship Id="rId2" Type="http://schemas.openxmlformats.org/officeDocument/2006/relationships/hyperlink" Target="&#1054;&#1088;&#1075;&#1072;&#1085;&#1080;&#1079;&#1072;&#1094;&#1080;&#1086;&#1085;&#1085;&#1086;.docx" TargetMode="External"/><Relationship Id="rId1" Type="http://schemas.openxmlformats.org/officeDocument/2006/relationships/hyperlink" Target="https://agrokolledg.uralschool.ru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&#1054;&#1088;&#1075;&#1072;&#1085;&#1080;&#1079;&#1072;&#1094;&#1080;&#1086;&#1085;&#1085;&#1086;.docx" TargetMode="External"/><Relationship Id="rId1" Type="http://schemas.openxmlformats.org/officeDocument/2006/relationships/hyperlink" Target="&#1053;&#1086;&#1088;&#1084;&#1072;&#1090;&#1080;&#1074;&#1085;&#1086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561F2-906F-447F-B8BD-A774ABB764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FC01B-7A37-4614-83EB-FBD94D72D1B0}">
      <dgm:prSet phldrT="[Текст]"/>
      <dgm:spPr>
        <a:solidFill>
          <a:srgbClr val="002060"/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bg2">
                  <a:lumMod val="50000"/>
                </a:schemeClr>
              </a:solidFill>
              <a:hlinkClick xmlns:r="http://schemas.openxmlformats.org/officeDocument/2006/relationships" r:id="rId1"/>
            </a:rPr>
            <a:t>  - </a:t>
          </a:r>
          <a:r>
            <a:rPr lang="ru-RU" b="1" dirty="0" smtClean="0">
              <a:solidFill>
                <a:schemeClr val="bg1"/>
              </a:solidFill>
            </a:rPr>
            <a:t>Локальные акты организации</a:t>
          </a:r>
          <a:endParaRPr lang="ru-RU" b="1" dirty="0">
            <a:solidFill>
              <a:schemeClr val="bg1"/>
            </a:solidFill>
          </a:endParaRPr>
        </a:p>
      </dgm:t>
    </dgm:pt>
    <dgm:pt modelId="{3D06BF45-337F-4300-BD8F-05D7713BCCEE}" type="parTrans" cxnId="{3F60546C-9D2B-4CAD-A48A-CAC00F9ACE87}">
      <dgm:prSet/>
      <dgm:spPr/>
      <dgm:t>
        <a:bodyPr/>
        <a:lstStyle/>
        <a:p>
          <a:endParaRPr lang="ru-RU"/>
        </a:p>
      </dgm:t>
    </dgm:pt>
    <dgm:pt modelId="{0C854D3E-CD04-467B-88DA-0990959C1F99}" type="sibTrans" cxnId="{3F60546C-9D2B-4CAD-A48A-CAC00F9ACE87}">
      <dgm:prSet/>
      <dgm:spPr/>
      <dgm:t>
        <a:bodyPr/>
        <a:lstStyle/>
        <a:p>
          <a:endParaRPr lang="ru-RU"/>
        </a:p>
      </dgm:t>
    </dgm:pt>
    <dgm:pt modelId="{D24579F4-859A-4347-9AA0-EB6BAE419C30}">
      <dgm:prSet phldrT="[Текст]"/>
      <dgm:spPr>
        <a:solidFill>
          <a:srgbClr val="002060"/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bg2">
                  <a:lumMod val="25000"/>
                </a:schemeClr>
              </a:solidFill>
              <a:hlinkClick xmlns:r="http://schemas.openxmlformats.org/officeDocument/2006/relationships" r:id="rId2" action="ppaction://hlinkfile"/>
            </a:rPr>
            <a:t>-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b="1" dirty="0" smtClean="0">
              <a:solidFill>
                <a:schemeClr val="bg1"/>
              </a:solidFill>
            </a:rPr>
            <a:t>Организационно – методическая документация</a:t>
          </a:r>
          <a:endParaRPr lang="ru-RU" b="1" dirty="0">
            <a:solidFill>
              <a:schemeClr val="bg1"/>
            </a:solidFill>
          </a:endParaRPr>
        </a:p>
      </dgm:t>
    </dgm:pt>
    <dgm:pt modelId="{5FD18D8B-D64C-464C-A8E2-BF45862BA311}" type="parTrans" cxnId="{26A64F80-6CC7-4FA5-9F93-297D836C5A79}">
      <dgm:prSet/>
      <dgm:spPr/>
      <dgm:t>
        <a:bodyPr/>
        <a:lstStyle/>
        <a:p>
          <a:endParaRPr lang="ru-RU"/>
        </a:p>
      </dgm:t>
    </dgm:pt>
    <dgm:pt modelId="{FD4134AD-BD91-4AEC-86C4-E975174F931D}" type="sibTrans" cxnId="{26A64F80-6CC7-4FA5-9F93-297D836C5A79}">
      <dgm:prSet/>
      <dgm:spPr/>
      <dgm:t>
        <a:bodyPr/>
        <a:lstStyle/>
        <a:p>
          <a:endParaRPr lang="ru-RU"/>
        </a:p>
      </dgm:t>
    </dgm:pt>
    <dgm:pt modelId="{A4DD5CD1-5DF6-4543-9FF4-A9CED88C4716}">
      <dgm:prSet phldrT="[Текст]" custT="1"/>
      <dgm:spPr>
        <a:solidFill>
          <a:srgbClr val="002060"/>
        </a:solidFill>
      </dgm:spPr>
      <dgm:t>
        <a:bodyPr/>
        <a:lstStyle/>
        <a:p>
          <a:pPr algn="l"/>
          <a:r>
            <a:rPr lang="ru-RU" sz="1600" b="1" dirty="0" smtClean="0">
              <a:solidFill>
                <a:schemeClr val="bg2">
                  <a:lumMod val="25000"/>
                </a:schemeClr>
              </a:solidFill>
              <a:hlinkClick xmlns:r="http://schemas.openxmlformats.org/officeDocument/2006/relationships" r:id="rId3" action="ppaction://hlinkfile"/>
            </a:rPr>
            <a:t>-</a:t>
          </a:r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2000" b="1" dirty="0" smtClean="0">
              <a:solidFill>
                <a:schemeClr val="bg1"/>
              </a:solidFill>
            </a:rPr>
            <a:t>Законодательно-правовые акты и </a:t>
          </a:r>
        </a:p>
        <a:p>
          <a:pPr algn="l"/>
          <a:r>
            <a:rPr lang="ru-RU" sz="2000" b="1" dirty="0" smtClean="0">
              <a:solidFill>
                <a:schemeClr val="bg1"/>
              </a:solidFill>
            </a:rPr>
            <a:t>  нормативные документы</a:t>
          </a:r>
          <a:endParaRPr lang="ru-RU" sz="2000" b="1" dirty="0">
            <a:solidFill>
              <a:schemeClr val="bg1"/>
            </a:solidFill>
          </a:endParaRPr>
        </a:p>
      </dgm:t>
    </dgm:pt>
    <dgm:pt modelId="{48E8C226-D621-4474-8044-835657EEB0D8}" type="sibTrans" cxnId="{09375C18-8F7F-4D6A-8E8E-FA4B7287B0AE}">
      <dgm:prSet/>
      <dgm:spPr/>
      <dgm:t>
        <a:bodyPr/>
        <a:lstStyle/>
        <a:p>
          <a:endParaRPr lang="ru-RU"/>
        </a:p>
      </dgm:t>
    </dgm:pt>
    <dgm:pt modelId="{DD4F9644-7A6A-4497-8ABC-D93CACA8EDD4}" type="parTrans" cxnId="{09375C18-8F7F-4D6A-8E8E-FA4B7287B0AE}">
      <dgm:prSet/>
      <dgm:spPr/>
      <dgm:t>
        <a:bodyPr/>
        <a:lstStyle/>
        <a:p>
          <a:endParaRPr lang="ru-RU"/>
        </a:p>
      </dgm:t>
    </dgm:pt>
    <dgm:pt modelId="{6F93870D-72A9-48E5-AE96-0B578F34EAE1}" type="pres">
      <dgm:prSet presAssocID="{399561F2-906F-447F-B8BD-A774ABB764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31D46-E80F-4FA0-AB8F-7A1EC91A4884}" type="pres">
      <dgm:prSet presAssocID="{A4DD5CD1-5DF6-4543-9FF4-A9CED88C4716}" presName="parentLin" presStyleCnt="0"/>
      <dgm:spPr/>
    </dgm:pt>
    <dgm:pt modelId="{B0105FA7-8B12-4E31-BC94-9600D98BCEC6}" type="pres">
      <dgm:prSet presAssocID="{A4DD5CD1-5DF6-4543-9FF4-A9CED88C47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85002-7DAB-4A8F-B441-559E933DDFA0}" type="pres">
      <dgm:prSet presAssocID="{A4DD5CD1-5DF6-4543-9FF4-A9CED88C4716}" presName="parentText" presStyleLbl="node1" presStyleIdx="0" presStyleCnt="3" custScaleY="161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060D-7FA8-4308-8AF6-0B22C1920F02}" type="pres">
      <dgm:prSet presAssocID="{A4DD5CD1-5DF6-4543-9FF4-A9CED88C4716}" presName="negativeSpace" presStyleCnt="0"/>
      <dgm:spPr/>
    </dgm:pt>
    <dgm:pt modelId="{D46C9DD5-4344-4DC5-A2D2-4BF082D38FB2}" type="pres">
      <dgm:prSet presAssocID="{A4DD5CD1-5DF6-4543-9FF4-A9CED88C4716}" presName="childText" presStyleLbl="conFgAcc1" presStyleIdx="0" presStyleCnt="3">
        <dgm:presLayoutVars>
          <dgm:bulletEnabled val="1"/>
        </dgm:presLayoutVars>
      </dgm:prSet>
      <dgm:spPr/>
    </dgm:pt>
    <dgm:pt modelId="{BACE4B1F-E81E-4284-9C13-46E09E6AE364}" type="pres">
      <dgm:prSet presAssocID="{48E8C226-D621-4474-8044-835657EEB0D8}" presName="spaceBetweenRectangles" presStyleCnt="0"/>
      <dgm:spPr/>
    </dgm:pt>
    <dgm:pt modelId="{3A584FB3-DA8E-4561-A880-1AAC6233E18A}" type="pres">
      <dgm:prSet presAssocID="{DFCFC01B-7A37-4614-83EB-FBD94D72D1B0}" presName="parentLin" presStyleCnt="0"/>
      <dgm:spPr/>
    </dgm:pt>
    <dgm:pt modelId="{8032C949-3B47-4C37-941E-E52DE1FA0E94}" type="pres">
      <dgm:prSet presAssocID="{DFCFC01B-7A37-4614-83EB-FBD94D72D1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3C55CA-3FA6-44E8-8F9F-25EFDEDB9044}" type="pres">
      <dgm:prSet presAssocID="{DFCFC01B-7A37-4614-83EB-FBD94D72D1B0}" presName="parentText" presStyleLbl="node1" presStyleIdx="1" presStyleCnt="3" custScaleY="155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7B3A1-B8A3-410B-9C7C-A807B0E5B36E}" type="pres">
      <dgm:prSet presAssocID="{DFCFC01B-7A37-4614-83EB-FBD94D72D1B0}" presName="negativeSpace" presStyleCnt="0"/>
      <dgm:spPr/>
    </dgm:pt>
    <dgm:pt modelId="{17067DE9-D4AC-4259-86A1-608F6BD197E5}" type="pres">
      <dgm:prSet presAssocID="{DFCFC01B-7A37-4614-83EB-FBD94D72D1B0}" presName="childText" presStyleLbl="conFgAcc1" presStyleIdx="1" presStyleCnt="3">
        <dgm:presLayoutVars>
          <dgm:bulletEnabled val="1"/>
        </dgm:presLayoutVars>
      </dgm:prSet>
      <dgm:spPr/>
    </dgm:pt>
    <dgm:pt modelId="{D70E2279-3333-423D-A215-8DF518CFBDEC}" type="pres">
      <dgm:prSet presAssocID="{0C854D3E-CD04-467B-88DA-0990959C1F99}" presName="spaceBetweenRectangles" presStyleCnt="0"/>
      <dgm:spPr/>
    </dgm:pt>
    <dgm:pt modelId="{0F855A8A-AD81-4B90-981E-AB013F705B91}" type="pres">
      <dgm:prSet presAssocID="{D24579F4-859A-4347-9AA0-EB6BAE419C30}" presName="parentLin" presStyleCnt="0"/>
      <dgm:spPr/>
    </dgm:pt>
    <dgm:pt modelId="{59D31B06-798D-446F-8827-F1C0F2A10518}" type="pres">
      <dgm:prSet presAssocID="{D24579F4-859A-4347-9AA0-EB6BAE419C3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69C3E8E-AED6-414F-AF8D-2DBB005156BF}" type="pres">
      <dgm:prSet presAssocID="{D24579F4-859A-4347-9AA0-EB6BAE419C30}" presName="parentText" presStyleLbl="node1" presStyleIdx="2" presStyleCnt="3" custScaleY="155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088E3-F99F-4D24-B7C4-E5E6FDF2124F}" type="pres">
      <dgm:prSet presAssocID="{D24579F4-859A-4347-9AA0-EB6BAE419C30}" presName="negativeSpace" presStyleCnt="0"/>
      <dgm:spPr/>
    </dgm:pt>
    <dgm:pt modelId="{CCF73A62-D915-4DE0-B805-7DD86506F014}" type="pres">
      <dgm:prSet presAssocID="{D24579F4-859A-4347-9AA0-EB6BAE419C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A64F80-6CC7-4FA5-9F93-297D836C5A79}" srcId="{399561F2-906F-447F-B8BD-A774ABB76476}" destId="{D24579F4-859A-4347-9AA0-EB6BAE419C30}" srcOrd="2" destOrd="0" parTransId="{5FD18D8B-D64C-464C-A8E2-BF45862BA311}" sibTransId="{FD4134AD-BD91-4AEC-86C4-E975174F931D}"/>
    <dgm:cxn modelId="{28C79735-AE9F-47C4-A7EC-E65BF1CAB12B}" type="presOf" srcId="{D24579F4-859A-4347-9AA0-EB6BAE419C30}" destId="{59D31B06-798D-446F-8827-F1C0F2A10518}" srcOrd="0" destOrd="0" presId="urn:microsoft.com/office/officeart/2005/8/layout/list1"/>
    <dgm:cxn modelId="{4B533290-336E-40FC-806B-3BFD1D44CE96}" type="presOf" srcId="{D24579F4-859A-4347-9AA0-EB6BAE419C30}" destId="{669C3E8E-AED6-414F-AF8D-2DBB005156BF}" srcOrd="1" destOrd="0" presId="urn:microsoft.com/office/officeart/2005/8/layout/list1"/>
    <dgm:cxn modelId="{5156D1D1-BA86-4C0C-9AFE-8CF4258FF2EF}" type="presOf" srcId="{A4DD5CD1-5DF6-4543-9FF4-A9CED88C4716}" destId="{F8F85002-7DAB-4A8F-B441-559E933DDFA0}" srcOrd="1" destOrd="0" presId="urn:microsoft.com/office/officeart/2005/8/layout/list1"/>
    <dgm:cxn modelId="{27E3BBCE-1A64-47C2-BCF1-DD986E4E5F99}" type="presOf" srcId="{A4DD5CD1-5DF6-4543-9FF4-A9CED88C4716}" destId="{B0105FA7-8B12-4E31-BC94-9600D98BCEC6}" srcOrd="0" destOrd="0" presId="urn:microsoft.com/office/officeart/2005/8/layout/list1"/>
    <dgm:cxn modelId="{824996FF-E7B1-4C1E-B3BC-C0B14EE29962}" type="presOf" srcId="{DFCFC01B-7A37-4614-83EB-FBD94D72D1B0}" destId="{D63C55CA-3FA6-44E8-8F9F-25EFDEDB9044}" srcOrd="1" destOrd="0" presId="urn:microsoft.com/office/officeart/2005/8/layout/list1"/>
    <dgm:cxn modelId="{C0789358-8B5A-48FF-A8AC-EFA977380319}" type="presOf" srcId="{DFCFC01B-7A37-4614-83EB-FBD94D72D1B0}" destId="{8032C949-3B47-4C37-941E-E52DE1FA0E94}" srcOrd="0" destOrd="0" presId="urn:microsoft.com/office/officeart/2005/8/layout/list1"/>
    <dgm:cxn modelId="{A3625FEE-390A-4F34-B574-348AECE5BC90}" type="presOf" srcId="{399561F2-906F-447F-B8BD-A774ABB76476}" destId="{6F93870D-72A9-48E5-AE96-0B578F34EAE1}" srcOrd="0" destOrd="0" presId="urn:microsoft.com/office/officeart/2005/8/layout/list1"/>
    <dgm:cxn modelId="{09375C18-8F7F-4D6A-8E8E-FA4B7287B0AE}" srcId="{399561F2-906F-447F-B8BD-A774ABB76476}" destId="{A4DD5CD1-5DF6-4543-9FF4-A9CED88C4716}" srcOrd="0" destOrd="0" parTransId="{DD4F9644-7A6A-4497-8ABC-D93CACA8EDD4}" sibTransId="{48E8C226-D621-4474-8044-835657EEB0D8}"/>
    <dgm:cxn modelId="{3F60546C-9D2B-4CAD-A48A-CAC00F9ACE87}" srcId="{399561F2-906F-447F-B8BD-A774ABB76476}" destId="{DFCFC01B-7A37-4614-83EB-FBD94D72D1B0}" srcOrd="1" destOrd="0" parTransId="{3D06BF45-337F-4300-BD8F-05D7713BCCEE}" sibTransId="{0C854D3E-CD04-467B-88DA-0990959C1F99}"/>
    <dgm:cxn modelId="{45CAC15F-CA1F-4C3C-A511-3ABB616F71D8}" type="presParOf" srcId="{6F93870D-72A9-48E5-AE96-0B578F34EAE1}" destId="{19931D46-E80F-4FA0-AB8F-7A1EC91A4884}" srcOrd="0" destOrd="0" presId="urn:microsoft.com/office/officeart/2005/8/layout/list1"/>
    <dgm:cxn modelId="{E7803A8B-3649-4CA4-B0C1-7E313ED200AB}" type="presParOf" srcId="{19931D46-E80F-4FA0-AB8F-7A1EC91A4884}" destId="{B0105FA7-8B12-4E31-BC94-9600D98BCEC6}" srcOrd="0" destOrd="0" presId="urn:microsoft.com/office/officeart/2005/8/layout/list1"/>
    <dgm:cxn modelId="{E1FDDA49-FC09-47F9-93F6-416AB227BBB8}" type="presParOf" srcId="{19931D46-E80F-4FA0-AB8F-7A1EC91A4884}" destId="{F8F85002-7DAB-4A8F-B441-559E933DDFA0}" srcOrd="1" destOrd="0" presId="urn:microsoft.com/office/officeart/2005/8/layout/list1"/>
    <dgm:cxn modelId="{B3791143-D0A2-4665-962F-BE0C756F460A}" type="presParOf" srcId="{6F93870D-72A9-48E5-AE96-0B578F34EAE1}" destId="{5D3A060D-7FA8-4308-8AF6-0B22C1920F02}" srcOrd="1" destOrd="0" presId="urn:microsoft.com/office/officeart/2005/8/layout/list1"/>
    <dgm:cxn modelId="{3BC41C1C-CE12-4202-902F-29A206DB1ED6}" type="presParOf" srcId="{6F93870D-72A9-48E5-AE96-0B578F34EAE1}" destId="{D46C9DD5-4344-4DC5-A2D2-4BF082D38FB2}" srcOrd="2" destOrd="0" presId="urn:microsoft.com/office/officeart/2005/8/layout/list1"/>
    <dgm:cxn modelId="{0DBED280-4CDF-40FF-8CD6-08E101187D8B}" type="presParOf" srcId="{6F93870D-72A9-48E5-AE96-0B578F34EAE1}" destId="{BACE4B1F-E81E-4284-9C13-46E09E6AE364}" srcOrd="3" destOrd="0" presId="urn:microsoft.com/office/officeart/2005/8/layout/list1"/>
    <dgm:cxn modelId="{72A33918-9382-4920-A39F-EF194DD63647}" type="presParOf" srcId="{6F93870D-72A9-48E5-AE96-0B578F34EAE1}" destId="{3A584FB3-DA8E-4561-A880-1AAC6233E18A}" srcOrd="4" destOrd="0" presId="urn:microsoft.com/office/officeart/2005/8/layout/list1"/>
    <dgm:cxn modelId="{FDAB556D-0252-4F59-A055-2B43834FCEFA}" type="presParOf" srcId="{3A584FB3-DA8E-4561-A880-1AAC6233E18A}" destId="{8032C949-3B47-4C37-941E-E52DE1FA0E94}" srcOrd="0" destOrd="0" presId="urn:microsoft.com/office/officeart/2005/8/layout/list1"/>
    <dgm:cxn modelId="{E2E787A7-58B2-4E27-8A25-FD34BE63A79C}" type="presParOf" srcId="{3A584FB3-DA8E-4561-A880-1AAC6233E18A}" destId="{D63C55CA-3FA6-44E8-8F9F-25EFDEDB9044}" srcOrd="1" destOrd="0" presId="urn:microsoft.com/office/officeart/2005/8/layout/list1"/>
    <dgm:cxn modelId="{1EFC98AD-1B21-43C0-8600-4229F6B3391D}" type="presParOf" srcId="{6F93870D-72A9-48E5-AE96-0B578F34EAE1}" destId="{1047B3A1-B8A3-410B-9C7C-A807B0E5B36E}" srcOrd="5" destOrd="0" presId="urn:microsoft.com/office/officeart/2005/8/layout/list1"/>
    <dgm:cxn modelId="{9DD64A46-BC9B-42D0-8514-1434848E4B2E}" type="presParOf" srcId="{6F93870D-72A9-48E5-AE96-0B578F34EAE1}" destId="{17067DE9-D4AC-4259-86A1-608F6BD197E5}" srcOrd="6" destOrd="0" presId="urn:microsoft.com/office/officeart/2005/8/layout/list1"/>
    <dgm:cxn modelId="{5AEF8C1C-8F1E-4D47-AC08-5EC95F38B46D}" type="presParOf" srcId="{6F93870D-72A9-48E5-AE96-0B578F34EAE1}" destId="{D70E2279-3333-423D-A215-8DF518CFBDEC}" srcOrd="7" destOrd="0" presId="urn:microsoft.com/office/officeart/2005/8/layout/list1"/>
    <dgm:cxn modelId="{411A4463-8DEB-4987-842F-771FE6A0DF39}" type="presParOf" srcId="{6F93870D-72A9-48E5-AE96-0B578F34EAE1}" destId="{0F855A8A-AD81-4B90-981E-AB013F705B91}" srcOrd="8" destOrd="0" presId="urn:microsoft.com/office/officeart/2005/8/layout/list1"/>
    <dgm:cxn modelId="{4DDF282F-CF96-42A6-B4C8-5D099A8856A2}" type="presParOf" srcId="{0F855A8A-AD81-4B90-981E-AB013F705B91}" destId="{59D31B06-798D-446F-8827-F1C0F2A10518}" srcOrd="0" destOrd="0" presId="urn:microsoft.com/office/officeart/2005/8/layout/list1"/>
    <dgm:cxn modelId="{002448BD-8B5B-41F1-9158-2F76D990A8F4}" type="presParOf" srcId="{0F855A8A-AD81-4B90-981E-AB013F705B91}" destId="{669C3E8E-AED6-414F-AF8D-2DBB005156BF}" srcOrd="1" destOrd="0" presId="urn:microsoft.com/office/officeart/2005/8/layout/list1"/>
    <dgm:cxn modelId="{5D9E0DE4-6300-4725-B311-FB85918DCED5}" type="presParOf" srcId="{6F93870D-72A9-48E5-AE96-0B578F34EAE1}" destId="{DCD088E3-F99F-4D24-B7C4-E5E6FDF2124F}" srcOrd="9" destOrd="0" presId="urn:microsoft.com/office/officeart/2005/8/layout/list1"/>
    <dgm:cxn modelId="{0EABA3FA-1E77-4C0B-859D-0F8280E56B4F}" type="presParOf" srcId="{6F93870D-72A9-48E5-AE96-0B578F34EAE1}" destId="{CCF73A62-D915-4DE0-B805-7DD86506F0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561F2-906F-447F-B8BD-A774ABB764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E3DBB-04B1-4F46-8ADA-F2BC1CEACE04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Обучение навыкам дальнейшей социализации в профессиональной деятельности</a:t>
          </a:r>
        </a:p>
      </dgm:t>
    </dgm:pt>
    <dgm:pt modelId="{C19231D6-2694-498C-A03C-671767D093C2}" type="parTrans" cxnId="{1721F828-4A1D-4F7A-8948-42621B59DDD6}">
      <dgm:prSet/>
      <dgm:spPr/>
      <dgm:t>
        <a:bodyPr/>
        <a:lstStyle/>
        <a:p>
          <a:endParaRPr lang="ru-RU"/>
        </a:p>
      </dgm:t>
    </dgm:pt>
    <dgm:pt modelId="{1C18A576-0F3B-4C41-93D4-D09F086C4ED9}" type="sibTrans" cxnId="{1721F828-4A1D-4F7A-8948-42621B59DDD6}">
      <dgm:prSet/>
      <dgm:spPr/>
      <dgm:t>
        <a:bodyPr/>
        <a:lstStyle/>
        <a:p>
          <a:endParaRPr lang="ru-RU"/>
        </a:p>
      </dgm:t>
    </dgm:pt>
    <dgm:pt modelId="{F65E6471-CB32-4DC4-8AFA-E3B6467753CE}">
      <dgm:prSet custT="1"/>
      <dgm:spPr>
        <a:solidFill>
          <a:srgbClr val="00206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chemeClr val="bg1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Психологическое сопровождение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solidFill>
                <a:schemeClr val="bg1"/>
              </a:solidFill>
            </a:rPr>
            <a:t>учебно</a:t>
          </a:r>
          <a:r>
            <a:rPr lang="ru-RU" sz="2000" b="1" dirty="0" smtClean="0">
              <a:solidFill>
                <a:schemeClr val="bg1"/>
              </a:solidFill>
            </a:rPr>
            <a:t> – воспитательного процесса  </a:t>
          </a:r>
        </a:p>
        <a:p>
          <a:pPr algn="ctr"/>
          <a:endParaRPr lang="ru-RU" sz="2000" b="1" dirty="0" smtClean="0">
            <a:solidFill>
              <a:schemeClr val="bg1"/>
            </a:solidFill>
          </a:endParaRPr>
        </a:p>
      </dgm:t>
    </dgm:pt>
    <dgm:pt modelId="{87A2D01A-0932-4D69-8DD0-EC38B97AE3E6}" type="parTrans" cxnId="{8E27D7D2-C4DE-4E4D-96DF-0253CD2B9849}">
      <dgm:prSet/>
      <dgm:spPr/>
      <dgm:t>
        <a:bodyPr/>
        <a:lstStyle/>
        <a:p>
          <a:endParaRPr lang="ru-RU"/>
        </a:p>
      </dgm:t>
    </dgm:pt>
    <dgm:pt modelId="{F6E1693D-3212-4DD2-B904-F718FC438EC6}" type="sibTrans" cxnId="{8E27D7D2-C4DE-4E4D-96DF-0253CD2B9849}">
      <dgm:prSet/>
      <dgm:spPr/>
      <dgm:t>
        <a:bodyPr/>
        <a:lstStyle/>
        <a:p>
          <a:endParaRPr lang="ru-RU"/>
        </a:p>
      </dgm:t>
    </dgm:pt>
    <dgm:pt modelId="{9E335E26-C974-488B-A78F-F0A5FA0F72C5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Участие в деятельности по сохранению и укреплению психологического здоровья</a:t>
          </a:r>
        </a:p>
      </dgm:t>
    </dgm:pt>
    <dgm:pt modelId="{3F23628D-EC70-4A1B-B5D2-1816A6343DBA}" type="parTrans" cxnId="{2106E199-C6D6-4C12-B01C-7607FED0290E}">
      <dgm:prSet/>
      <dgm:spPr/>
      <dgm:t>
        <a:bodyPr/>
        <a:lstStyle/>
        <a:p>
          <a:endParaRPr lang="ru-RU"/>
        </a:p>
      </dgm:t>
    </dgm:pt>
    <dgm:pt modelId="{B187B867-1C92-4101-88C8-869AF60FEC39}" type="sibTrans" cxnId="{2106E199-C6D6-4C12-B01C-7607FED0290E}">
      <dgm:prSet/>
      <dgm:spPr/>
      <dgm:t>
        <a:bodyPr/>
        <a:lstStyle/>
        <a:p>
          <a:endParaRPr lang="ru-RU"/>
        </a:p>
      </dgm:t>
    </dgm:pt>
    <dgm:pt modelId="{25C37059-9E04-4C08-937A-41E76F5C2612}">
      <dgm:prSet custT="1"/>
      <dgm:spPr>
        <a:solidFill>
          <a:srgbClr val="00206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Формирование навыков конструктивного взаимодействия</a:t>
          </a:r>
        </a:p>
      </dgm:t>
    </dgm:pt>
    <dgm:pt modelId="{338582F1-124E-49AA-8582-BC3CF35D64DE}" type="parTrans" cxnId="{3DCFAFA8-32FD-40DB-8768-676B0D397CF0}">
      <dgm:prSet/>
      <dgm:spPr/>
      <dgm:t>
        <a:bodyPr/>
        <a:lstStyle/>
        <a:p>
          <a:endParaRPr lang="ru-RU"/>
        </a:p>
      </dgm:t>
    </dgm:pt>
    <dgm:pt modelId="{6EC53548-FF19-44D0-BC33-B49FDE8612FD}" type="sibTrans" cxnId="{3DCFAFA8-32FD-40DB-8768-676B0D397CF0}">
      <dgm:prSet/>
      <dgm:spPr/>
      <dgm:t>
        <a:bodyPr/>
        <a:lstStyle/>
        <a:p>
          <a:endParaRPr lang="ru-RU"/>
        </a:p>
      </dgm:t>
    </dgm:pt>
    <dgm:pt modelId="{6F93870D-72A9-48E5-AE96-0B578F34EAE1}" type="pres">
      <dgm:prSet presAssocID="{399561F2-906F-447F-B8BD-A774ABB764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C48E9-0E74-4F7C-8DF0-C32EE25A75B6}" type="pres">
      <dgm:prSet presAssocID="{F65E6471-CB32-4DC4-8AFA-E3B6467753CE}" presName="parentLin" presStyleCnt="0"/>
      <dgm:spPr/>
    </dgm:pt>
    <dgm:pt modelId="{A04E2DCD-FA42-4D73-8FF4-73E606EBB723}" type="pres">
      <dgm:prSet presAssocID="{F65E6471-CB32-4DC4-8AFA-E3B6467753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14533A4-2B2A-4756-B1A9-F64C5519F288}" type="pres">
      <dgm:prSet presAssocID="{F65E6471-CB32-4DC4-8AFA-E3B6467753CE}" presName="parentText" presStyleLbl="node1" presStyleIdx="0" presStyleCnt="4" custScaleY="189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737EF-6D29-47A4-9D2E-1BCC777A589D}" type="pres">
      <dgm:prSet presAssocID="{F65E6471-CB32-4DC4-8AFA-E3B6467753CE}" presName="negativeSpace" presStyleCnt="0"/>
      <dgm:spPr/>
    </dgm:pt>
    <dgm:pt modelId="{47A4C740-CC1C-475F-91AE-CF33CEA08CE6}" type="pres">
      <dgm:prSet presAssocID="{F65E6471-CB32-4DC4-8AFA-E3B6467753CE}" presName="childText" presStyleLbl="conFgAcc1" presStyleIdx="0" presStyleCnt="4">
        <dgm:presLayoutVars>
          <dgm:bulletEnabled val="1"/>
        </dgm:presLayoutVars>
      </dgm:prSet>
      <dgm:spPr/>
    </dgm:pt>
    <dgm:pt modelId="{A5F7D70F-1E15-4D1B-8F0D-2FEC699F0975}" type="pres">
      <dgm:prSet presAssocID="{F6E1693D-3212-4DD2-B904-F718FC438EC6}" presName="spaceBetweenRectangles" presStyleCnt="0"/>
      <dgm:spPr/>
    </dgm:pt>
    <dgm:pt modelId="{E6B3D011-F5CD-4699-9451-580D7F9C4AF5}" type="pres">
      <dgm:prSet presAssocID="{CF5E3DBB-04B1-4F46-8ADA-F2BC1CEACE04}" presName="parentLin" presStyleCnt="0"/>
      <dgm:spPr/>
    </dgm:pt>
    <dgm:pt modelId="{D6899A29-459D-4853-B277-3AE18B55C446}" type="pres">
      <dgm:prSet presAssocID="{CF5E3DBB-04B1-4F46-8ADA-F2BC1CEACE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4D5168B-7309-4B8E-94EE-19DCDFD9F809}" type="pres">
      <dgm:prSet presAssocID="{CF5E3DBB-04B1-4F46-8ADA-F2BC1CEACE04}" presName="parentText" presStyleLbl="node1" presStyleIdx="1" presStyleCnt="4" custScaleY="220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5A78D-4225-4E7D-ABF2-E1660471B88C}" type="pres">
      <dgm:prSet presAssocID="{CF5E3DBB-04B1-4F46-8ADA-F2BC1CEACE04}" presName="negativeSpace" presStyleCnt="0"/>
      <dgm:spPr/>
    </dgm:pt>
    <dgm:pt modelId="{87CE14D7-C9F5-478D-8DFE-C507B281B251}" type="pres">
      <dgm:prSet presAssocID="{CF5E3DBB-04B1-4F46-8ADA-F2BC1CEACE04}" presName="childText" presStyleLbl="conFgAcc1" presStyleIdx="1" presStyleCnt="4">
        <dgm:presLayoutVars>
          <dgm:bulletEnabled val="1"/>
        </dgm:presLayoutVars>
      </dgm:prSet>
      <dgm:spPr/>
    </dgm:pt>
    <dgm:pt modelId="{D79CA7E5-03FD-4121-91BF-F244D9B5578F}" type="pres">
      <dgm:prSet presAssocID="{1C18A576-0F3B-4C41-93D4-D09F086C4ED9}" presName="spaceBetweenRectangles" presStyleCnt="0"/>
      <dgm:spPr/>
    </dgm:pt>
    <dgm:pt modelId="{5EDB7B8B-7B49-4F0C-97EB-D913E61C83CB}" type="pres">
      <dgm:prSet presAssocID="{9E335E26-C974-488B-A78F-F0A5FA0F72C5}" presName="parentLin" presStyleCnt="0"/>
      <dgm:spPr/>
    </dgm:pt>
    <dgm:pt modelId="{A105932D-E3B0-4E4E-85EB-6734CED4E8BA}" type="pres">
      <dgm:prSet presAssocID="{9E335E26-C974-488B-A78F-F0A5FA0F72C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395014D-8441-4BFC-A7B6-48CA3C1D6BB5}" type="pres">
      <dgm:prSet presAssocID="{9E335E26-C974-488B-A78F-F0A5FA0F72C5}" presName="parentText" presStyleLbl="node1" presStyleIdx="2" presStyleCnt="4" custScaleY="1957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2BFD6-4C39-4024-83A5-0BE9F7AA0212}" type="pres">
      <dgm:prSet presAssocID="{9E335E26-C974-488B-A78F-F0A5FA0F72C5}" presName="negativeSpace" presStyleCnt="0"/>
      <dgm:spPr/>
    </dgm:pt>
    <dgm:pt modelId="{97D0AAF2-B83B-4B60-BCAE-DBC6F867DA64}" type="pres">
      <dgm:prSet presAssocID="{9E335E26-C974-488B-A78F-F0A5FA0F72C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CB47E-176E-44D0-917A-0FD05A3CA139}" type="pres">
      <dgm:prSet presAssocID="{B187B867-1C92-4101-88C8-869AF60FEC39}" presName="spaceBetweenRectangles" presStyleCnt="0"/>
      <dgm:spPr/>
    </dgm:pt>
    <dgm:pt modelId="{312A9623-76E3-491D-BB41-406036B5EC92}" type="pres">
      <dgm:prSet presAssocID="{25C37059-9E04-4C08-937A-41E76F5C2612}" presName="parentLin" presStyleCnt="0"/>
      <dgm:spPr/>
    </dgm:pt>
    <dgm:pt modelId="{E1957E25-FB45-4D60-A436-4409B78CAACF}" type="pres">
      <dgm:prSet presAssocID="{25C37059-9E04-4C08-937A-41E76F5C261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636E409-221A-4B3C-8AF2-9F326384111E}" type="pres">
      <dgm:prSet presAssocID="{25C37059-9E04-4C08-937A-41E76F5C2612}" presName="parentText" presStyleLbl="node1" presStyleIdx="3" presStyleCnt="4" custScaleY="196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2A9CD-700D-4499-AB0D-6F0142C72EC6}" type="pres">
      <dgm:prSet presAssocID="{25C37059-9E04-4C08-937A-41E76F5C2612}" presName="negativeSpace" presStyleCnt="0"/>
      <dgm:spPr/>
    </dgm:pt>
    <dgm:pt modelId="{7AED27B3-F516-4DE8-951B-714F7502DEDA}" type="pres">
      <dgm:prSet presAssocID="{25C37059-9E04-4C08-937A-41E76F5C261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27D7D2-C4DE-4E4D-96DF-0253CD2B9849}" srcId="{399561F2-906F-447F-B8BD-A774ABB76476}" destId="{F65E6471-CB32-4DC4-8AFA-E3B6467753CE}" srcOrd="0" destOrd="0" parTransId="{87A2D01A-0932-4D69-8DD0-EC38B97AE3E6}" sibTransId="{F6E1693D-3212-4DD2-B904-F718FC438EC6}"/>
    <dgm:cxn modelId="{2106E199-C6D6-4C12-B01C-7607FED0290E}" srcId="{399561F2-906F-447F-B8BD-A774ABB76476}" destId="{9E335E26-C974-488B-A78F-F0A5FA0F72C5}" srcOrd="2" destOrd="0" parTransId="{3F23628D-EC70-4A1B-B5D2-1816A6343DBA}" sibTransId="{B187B867-1C92-4101-88C8-869AF60FEC39}"/>
    <dgm:cxn modelId="{E7417D7E-7856-480F-84CC-5273A12DA7EE}" type="presOf" srcId="{9E335E26-C974-488B-A78F-F0A5FA0F72C5}" destId="{A105932D-E3B0-4E4E-85EB-6734CED4E8BA}" srcOrd="0" destOrd="0" presId="urn:microsoft.com/office/officeart/2005/8/layout/list1"/>
    <dgm:cxn modelId="{4F3DBFAA-23C1-4517-B3BA-5A7BFC01878E}" type="presOf" srcId="{399561F2-906F-447F-B8BD-A774ABB76476}" destId="{6F93870D-72A9-48E5-AE96-0B578F34EAE1}" srcOrd="0" destOrd="0" presId="urn:microsoft.com/office/officeart/2005/8/layout/list1"/>
    <dgm:cxn modelId="{266816BC-7A90-42F8-860A-7D13A628DC9F}" type="presOf" srcId="{9E335E26-C974-488B-A78F-F0A5FA0F72C5}" destId="{D395014D-8441-4BFC-A7B6-48CA3C1D6BB5}" srcOrd="1" destOrd="0" presId="urn:microsoft.com/office/officeart/2005/8/layout/list1"/>
    <dgm:cxn modelId="{3F22476C-4E9C-4785-AF9E-BFA31A1D59B5}" type="presOf" srcId="{25C37059-9E04-4C08-937A-41E76F5C2612}" destId="{E1957E25-FB45-4D60-A436-4409B78CAACF}" srcOrd="0" destOrd="0" presId="urn:microsoft.com/office/officeart/2005/8/layout/list1"/>
    <dgm:cxn modelId="{3DCFAFA8-32FD-40DB-8768-676B0D397CF0}" srcId="{399561F2-906F-447F-B8BD-A774ABB76476}" destId="{25C37059-9E04-4C08-937A-41E76F5C2612}" srcOrd="3" destOrd="0" parTransId="{338582F1-124E-49AA-8582-BC3CF35D64DE}" sibTransId="{6EC53548-FF19-44D0-BC33-B49FDE8612FD}"/>
    <dgm:cxn modelId="{31CFC9B6-77E7-4929-95E7-98F9688979F8}" type="presOf" srcId="{CF5E3DBB-04B1-4F46-8ADA-F2BC1CEACE04}" destId="{D6899A29-459D-4853-B277-3AE18B55C446}" srcOrd="0" destOrd="0" presId="urn:microsoft.com/office/officeart/2005/8/layout/list1"/>
    <dgm:cxn modelId="{5B423AC7-63DA-4733-A3D5-1565A895DFF5}" type="presOf" srcId="{F65E6471-CB32-4DC4-8AFA-E3B6467753CE}" destId="{A04E2DCD-FA42-4D73-8FF4-73E606EBB723}" srcOrd="0" destOrd="0" presId="urn:microsoft.com/office/officeart/2005/8/layout/list1"/>
    <dgm:cxn modelId="{7F5C2290-E047-4D52-B5ED-F79FC09DB8D8}" type="presOf" srcId="{CF5E3DBB-04B1-4F46-8ADA-F2BC1CEACE04}" destId="{D4D5168B-7309-4B8E-94EE-19DCDFD9F809}" srcOrd="1" destOrd="0" presId="urn:microsoft.com/office/officeart/2005/8/layout/list1"/>
    <dgm:cxn modelId="{14E350F1-FB80-43A5-A678-41F449F31E30}" type="presOf" srcId="{25C37059-9E04-4C08-937A-41E76F5C2612}" destId="{7636E409-221A-4B3C-8AF2-9F326384111E}" srcOrd="1" destOrd="0" presId="urn:microsoft.com/office/officeart/2005/8/layout/list1"/>
    <dgm:cxn modelId="{3CF32D4A-33ED-4207-B0F4-AE5D1D463A8A}" type="presOf" srcId="{F65E6471-CB32-4DC4-8AFA-E3B6467753CE}" destId="{114533A4-2B2A-4756-B1A9-F64C5519F288}" srcOrd="1" destOrd="0" presId="urn:microsoft.com/office/officeart/2005/8/layout/list1"/>
    <dgm:cxn modelId="{1721F828-4A1D-4F7A-8948-42621B59DDD6}" srcId="{399561F2-906F-447F-B8BD-A774ABB76476}" destId="{CF5E3DBB-04B1-4F46-8ADA-F2BC1CEACE04}" srcOrd="1" destOrd="0" parTransId="{C19231D6-2694-498C-A03C-671767D093C2}" sibTransId="{1C18A576-0F3B-4C41-93D4-D09F086C4ED9}"/>
    <dgm:cxn modelId="{8FC634A4-CA4C-4E99-A8AB-2D2E68BC8F9F}" type="presParOf" srcId="{6F93870D-72A9-48E5-AE96-0B578F34EAE1}" destId="{162C48E9-0E74-4F7C-8DF0-C32EE25A75B6}" srcOrd="0" destOrd="0" presId="urn:microsoft.com/office/officeart/2005/8/layout/list1"/>
    <dgm:cxn modelId="{8C5B4278-CF7C-4932-A31D-BC37BAF69A35}" type="presParOf" srcId="{162C48E9-0E74-4F7C-8DF0-C32EE25A75B6}" destId="{A04E2DCD-FA42-4D73-8FF4-73E606EBB723}" srcOrd="0" destOrd="0" presId="urn:microsoft.com/office/officeart/2005/8/layout/list1"/>
    <dgm:cxn modelId="{1EC4843E-B8B7-4C43-B7CB-5B619934002B}" type="presParOf" srcId="{162C48E9-0E74-4F7C-8DF0-C32EE25A75B6}" destId="{114533A4-2B2A-4756-B1A9-F64C5519F288}" srcOrd="1" destOrd="0" presId="urn:microsoft.com/office/officeart/2005/8/layout/list1"/>
    <dgm:cxn modelId="{79F48C84-D0EE-4ED2-B8F6-F889526BF5AA}" type="presParOf" srcId="{6F93870D-72A9-48E5-AE96-0B578F34EAE1}" destId="{01D737EF-6D29-47A4-9D2E-1BCC777A589D}" srcOrd="1" destOrd="0" presId="urn:microsoft.com/office/officeart/2005/8/layout/list1"/>
    <dgm:cxn modelId="{7BB1D57D-F6EC-4563-9E3F-2D6A91A7DF28}" type="presParOf" srcId="{6F93870D-72A9-48E5-AE96-0B578F34EAE1}" destId="{47A4C740-CC1C-475F-91AE-CF33CEA08CE6}" srcOrd="2" destOrd="0" presId="urn:microsoft.com/office/officeart/2005/8/layout/list1"/>
    <dgm:cxn modelId="{A501AA56-C0B1-45BD-BBCE-6BFE98A8FF08}" type="presParOf" srcId="{6F93870D-72A9-48E5-AE96-0B578F34EAE1}" destId="{A5F7D70F-1E15-4D1B-8F0D-2FEC699F0975}" srcOrd="3" destOrd="0" presId="urn:microsoft.com/office/officeart/2005/8/layout/list1"/>
    <dgm:cxn modelId="{98D71C2E-2408-4934-8821-4E027F465409}" type="presParOf" srcId="{6F93870D-72A9-48E5-AE96-0B578F34EAE1}" destId="{E6B3D011-F5CD-4699-9451-580D7F9C4AF5}" srcOrd="4" destOrd="0" presId="urn:microsoft.com/office/officeart/2005/8/layout/list1"/>
    <dgm:cxn modelId="{C78297D3-2A96-4E7E-82EB-48605BA1B5D0}" type="presParOf" srcId="{E6B3D011-F5CD-4699-9451-580D7F9C4AF5}" destId="{D6899A29-459D-4853-B277-3AE18B55C446}" srcOrd="0" destOrd="0" presId="urn:microsoft.com/office/officeart/2005/8/layout/list1"/>
    <dgm:cxn modelId="{136BB4B4-0FE1-4F72-BDF9-C070F8F913F1}" type="presParOf" srcId="{E6B3D011-F5CD-4699-9451-580D7F9C4AF5}" destId="{D4D5168B-7309-4B8E-94EE-19DCDFD9F809}" srcOrd="1" destOrd="0" presId="urn:microsoft.com/office/officeart/2005/8/layout/list1"/>
    <dgm:cxn modelId="{E8618547-44C0-44CF-B76D-3E96D9D0427F}" type="presParOf" srcId="{6F93870D-72A9-48E5-AE96-0B578F34EAE1}" destId="{A235A78D-4225-4E7D-ABF2-E1660471B88C}" srcOrd="5" destOrd="0" presId="urn:microsoft.com/office/officeart/2005/8/layout/list1"/>
    <dgm:cxn modelId="{A9C8AB59-C42F-4E6E-BA05-93532DDA086F}" type="presParOf" srcId="{6F93870D-72A9-48E5-AE96-0B578F34EAE1}" destId="{87CE14D7-C9F5-478D-8DFE-C507B281B251}" srcOrd="6" destOrd="0" presId="urn:microsoft.com/office/officeart/2005/8/layout/list1"/>
    <dgm:cxn modelId="{56E195AE-36A2-4B0A-8B7F-DE3C978FD5B5}" type="presParOf" srcId="{6F93870D-72A9-48E5-AE96-0B578F34EAE1}" destId="{D79CA7E5-03FD-4121-91BF-F244D9B5578F}" srcOrd="7" destOrd="0" presId="urn:microsoft.com/office/officeart/2005/8/layout/list1"/>
    <dgm:cxn modelId="{BC6C1A85-DEC8-4A76-9409-4C276909C9DB}" type="presParOf" srcId="{6F93870D-72A9-48E5-AE96-0B578F34EAE1}" destId="{5EDB7B8B-7B49-4F0C-97EB-D913E61C83CB}" srcOrd="8" destOrd="0" presId="urn:microsoft.com/office/officeart/2005/8/layout/list1"/>
    <dgm:cxn modelId="{BE74EC26-3B9B-49E9-8048-FBFA2F7D3684}" type="presParOf" srcId="{5EDB7B8B-7B49-4F0C-97EB-D913E61C83CB}" destId="{A105932D-E3B0-4E4E-85EB-6734CED4E8BA}" srcOrd="0" destOrd="0" presId="urn:microsoft.com/office/officeart/2005/8/layout/list1"/>
    <dgm:cxn modelId="{C58D45C6-161A-497A-8C75-5A44B3422C33}" type="presParOf" srcId="{5EDB7B8B-7B49-4F0C-97EB-D913E61C83CB}" destId="{D395014D-8441-4BFC-A7B6-48CA3C1D6BB5}" srcOrd="1" destOrd="0" presId="urn:microsoft.com/office/officeart/2005/8/layout/list1"/>
    <dgm:cxn modelId="{5A6063FE-D47F-45B0-8F34-0A27546B187F}" type="presParOf" srcId="{6F93870D-72A9-48E5-AE96-0B578F34EAE1}" destId="{14C2BFD6-4C39-4024-83A5-0BE9F7AA0212}" srcOrd="9" destOrd="0" presId="urn:microsoft.com/office/officeart/2005/8/layout/list1"/>
    <dgm:cxn modelId="{91B9DFC4-DBAD-4C1B-81C1-A493EFE2513B}" type="presParOf" srcId="{6F93870D-72A9-48E5-AE96-0B578F34EAE1}" destId="{97D0AAF2-B83B-4B60-BCAE-DBC6F867DA64}" srcOrd="10" destOrd="0" presId="urn:microsoft.com/office/officeart/2005/8/layout/list1"/>
    <dgm:cxn modelId="{52FD8DC5-D5BC-44BA-AAD8-6DDD3725E759}" type="presParOf" srcId="{6F93870D-72A9-48E5-AE96-0B578F34EAE1}" destId="{C42CB47E-176E-44D0-917A-0FD05A3CA139}" srcOrd="11" destOrd="0" presId="urn:microsoft.com/office/officeart/2005/8/layout/list1"/>
    <dgm:cxn modelId="{9E564A24-D8D5-4507-8F1D-5B9FD4B4177B}" type="presParOf" srcId="{6F93870D-72A9-48E5-AE96-0B578F34EAE1}" destId="{312A9623-76E3-491D-BB41-406036B5EC92}" srcOrd="12" destOrd="0" presId="urn:microsoft.com/office/officeart/2005/8/layout/list1"/>
    <dgm:cxn modelId="{43DD1A17-9A23-4811-AC97-FAD3BCC79E85}" type="presParOf" srcId="{312A9623-76E3-491D-BB41-406036B5EC92}" destId="{E1957E25-FB45-4D60-A436-4409B78CAACF}" srcOrd="0" destOrd="0" presId="urn:microsoft.com/office/officeart/2005/8/layout/list1"/>
    <dgm:cxn modelId="{891216AA-2034-4995-95B5-F6A9A19DD5F5}" type="presParOf" srcId="{312A9623-76E3-491D-BB41-406036B5EC92}" destId="{7636E409-221A-4B3C-8AF2-9F326384111E}" srcOrd="1" destOrd="0" presId="urn:microsoft.com/office/officeart/2005/8/layout/list1"/>
    <dgm:cxn modelId="{F6B04E79-5057-458C-AD7F-2730A8183638}" type="presParOf" srcId="{6F93870D-72A9-48E5-AE96-0B578F34EAE1}" destId="{CDE2A9CD-700D-4499-AB0D-6F0142C72EC6}" srcOrd="13" destOrd="0" presId="urn:microsoft.com/office/officeart/2005/8/layout/list1"/>
    <dgm:cxn modelId="{291499E7-C731-4B67-857C-BC6407836A5D}" type="presParOf" srcId="{6F93870D-72A9-48E5-AE96-0B578F34EAE1}" destId="{7AED27B3-F516-4DE8-951B-714F7502DE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52CFD-B4F7-4AB6-8FC2-3FBD6C807F10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98D28-C4B1-405E-AAD9-0452F6DB711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Педагог-психолог</a:t>
          </a:r>
          <a:endParaRPr lang="ru-RU" sz="1400" b="1" dirty="0">
            <a:solidFill>
              <a:schemeClr val="bg1"/>
            </a:solidFill>
          </a:endParaRPr>
        </a:p>
      </dgm:t>
    </dgm:pt>
    <dgm:pt modelId="{A3C3B40A-FE9F-4428-AC98-12452C3D8F2F}" type="parTrans" cxnId="{3D3E7675-F39A-4500-A0A7-02199E38F782}">
      <dgm:prSet/>
      <dgm:spPr/>
      <dgm:t>
        <a:bodyPr/>
        <a:lstStyle/>
        <a:p>
          <a:endParaRPr lang="ru-RU"/>
        </a:p>
      </dgm:t>
    </dgm:pt>
    <dgm:pt modelId="{1D388379-7108-4DDE-9E69-FED3E59D2FFD}" type="sibTrans" cxnId="{3D3E7675-F39A-4500-A0A7-02199E38F78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5473BF2-A2D9-47BC-B48E-CA63E42BADD3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Социальный </a:t>
          </a:r>
        </a:p>
        <a:p>
          <a:r>
            <a:rPr lang="ru-RU" sz="1400" b="1" dirty="0" smtClean="0">
              <a:solidFill>
                <a:schemeClr val="bg1"/>
              </a:solidFill>
            </a:rPr>
            <a:t>педагог</a:t>
          </a:r>
          <a:endParaRPr lang="ru-RU" sz="1400" b="1" dirty="0">
            <a:solidFill>
              <a:schemeClr val="bg1"/>
            </a:solidFill>
          </a:endParaRPr>
        </a:p>
      </dgm:t>
    </dgm:pt>
    <dgm:pt modelId="{9CF3EBA4-9A75-4569-8612-6D33613DB119}" type="parTrans" cxnId="{7F9B57DB-BF50-42EF-B02F-92E32E347219}">
      <dgm:prSet/>
      <dgm:spPr/>
      <dgm:t>
        <a:bodyPr/>
        <a:lstStyle/>
        <a:p>
          <a:endParaRPr lang="ru-RU"/>
        </a:p>
      </dgm:t>
    </dgm:pt>
    <dgm:pt modelId="{E46ECCF8-E848-4813-99EA-1C659D18E86F}" type="sibTrans" cxnId="{7F9B57DB-BF50-42EF-B02F-92E32E34721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AD07A68A-8B7F-404B-AFA4-940905710C38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Преподаватели</a:t>
          </a:r>
          <a:r>
            <a:rPr lang="ru-RU" sz="1000" b="1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sz="1000" b="1" dirty="0">
            <a:solidFill>
              <a:schemeClr val="bg2">
                <a:lumMod val="25000"/>
              </a:schemeClr>
            </a:solidFill>
          </a:endParaRPr>
        </a:p>
      </dgm:t>
    </dgm:pt>
    <dgm:pt modelId="{BEEAB2A3-3587-4118-AD9E-9A1A4975225A}" type="parTrans" cxnId="{674B6B7C-AF0E-4A62-8222-C3355370D6BC}">
      <dgm:prSet/>
      <dgm:spPr/>
      <dgm:t>
        <a:bodyPr/>
        <a:lstStyle/>
        <a:p>
          <a:endParaRPr lang="ru-RU"/>
        </a:p>
      </dgm:t>
    </dgm:pt>
    <dgm:pt modelId="{25005B84-0983-4329-9EFD-E4E0F21852F9}" type="sibTrans" cxnId="{674B6B7C-AF0E-4A62-8222-C3355370D6B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B297C83-1030-4A81-90BA-A1F81DEE802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Медицинский</a:t>
          </a:r>
        </a:p>
        <a:p>
          <a:r>
            <a:rPr lang="ru-RU" sz="1400" b="1" dirty="0" smtClean="0">
              <a:solidFill>
                <a:schemeClr val="bg1"/>
              </a:solidFill>
            </a:rPr>
            <a:t>работник</a:t>
          </a:r>
          <a:endParaRPr lang="ru-RU" sz="1400" b="1" dirty="0">
            <a:solidFill>
              <a:schemeClr val="bg1"/>
            </a:solidFill>
          </a:endParaRPr>
        </a:p>
      </dgm:t>
    </dgm:pt>
    <dgm:pt modelId="{63B9A824-83DD-4A8F-B6C1-7E0319A4BF0B}" type="parTrans" cxnId="{514DD7F9-0049-4A5D-94EF-60BBFE03D745}">
      <dgm:prSet/>
      <dgm:spPr/>
      <dgm:t>
        <a:bodyPr/>
        <a:lstStyle/>
        <a:p>
          <a:endParaRPr lang="ru-RU"/>
        </a:p>
      </dgm:t>
    </dgm:pt>
    <dgm:pt modelId="{B2B623A6-30A3-44EC-B1F1-86A8BC88F812}" type="sibTrans" cxnId="{514DD7F9-0049-4A5D-94EF-60BBFE03D745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B4549D7-008B-49C0-BFBB-125AD3E09FE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Классные </a:t>
          </a:r>
        </a:p>
        <a:p>
          <a:r>
            <a:rPr lang="ru-RU" sz="1400" b="1" dirty="0" smtClean="0">
              <a:solidFill>
                <a:schemeClr val="bg1"/>
              </a:solidFill>
            </a:rPr>
            <a:t>руководители</a:t>
          </a:r>
          <a:endParaRPr lang="ru-RU" sz="1400" b="1" dirty="0">
            <a:solidFill>
              <a:schemeClr val="bg1"/>
            </a:solidFill>
          </a:endParaRPr>
        </a:p>
      </dgm:t>
    </dgm:pt>
    <dgm:pt modelId="{6F7664DB-A849-4124-8988-4FB7F62249EC}" type="sibTrans" cxnId="{05B73281-0F03-473D-BDDF-1036E4D22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C7E57EA-12EC-435A-8BF4-48B9FB62DF06}" type="parTrans" cxnId="{05B73281-0F03-473D-BDDF-1036E4D222DA}">
      <dgm:prSet/>
      <dgm:spPr/>
      <dgm:t>
        <a:bodyPr/>
        <a:lstStyle/>
        <a:p>
          <a:endParaRPr lang="ru-RU"/>
        </a:p>
      </dgm:t>
    </dgm:pt>
    <dgm:pt modelId="{ED2EB9E3-F2E2-4E10-85BD-AD37D351CA4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Администрация</a:t>
          </a:r>
          <a:endParaRPr lang="ru-RU" sz="1400" b="1" dirty="0">
            <a:solidFill>
              <a:schemeClr val="bg1"/>
            </a:solidFill>
          </a:endParaRPr>
        </a:p>
      </dgm:t>
    </dgm:pt>
    <dgm:pt modelId="{1BCF50E5-6599-4C6D-A187-61C4BC2EF4F3}" type="parTrans" cxnId="{3DDBE744-4C59-4538-92F8-9732809CA4A1}">
      <dgm:prSet/>
      <dgm:spPr/>
      <dgm:t>
        <a:bodyPr/>
        <a:lstStyle/>
        <a:p>
          <a:endParaRPr lang="ru-RU"/>
        </a:p>
      </dgm:t>
    </dgm:pt>
    <dgm:pt modelId="{1FC2BA37-8E2A-47E5-A911-1444FF61C728}" type="sibTrans" cxnId="{3DDBE744-4C59-4538-92F8-9732809CA4A1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8B4DBE2-E497-462F-9015-C4403D1CF34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Сотрудники</a:t>
          </a:r>
          <a:endParaRPr lang="ru-RU" sz="1400" b="1" dirty="0">
            <a:solidFill>
              <a:schemeClr val="bg1"/>
            </a:solidFill>
          </a:endParaRPr>
        </a:p>
      </dgm:t>
    </dgm:pt>
    <dgm:pt modelId="{119E6191-ADCA-4833-BD24-6EC659649F2A}" type="parTrans" cxnId="{174AD086-814C-4D4C-8721-872ED88CB1C2}">
      <dgm:prSet/>
      <dgm:spPr/>
      <dgm:t>
        <a:bodyPr/>
        <a:lstStyle/>
        <a:p>
          <a:endParaRPr lang="ru-RU"/>
        </a:p>
      </dgm:t>
    </dgm:pt>
    <dgm:pt modelId="{1848E4E0-EF74-42F1-8493-A09380EE0B5A}" type="sibTrans" cxnId="{174AD086-814C-4D4C-8721-872ED88CB1C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BF5E49BF-3088-4DA3-A002-C4C1C31F5C6D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Воспитатели общежития</a:t>
          </a:r>
          <a:endParaRPr lang="ru-RU" sz="1400" b="1" dirty="0">
            <a:solidFill>
              <a:schemeClr val="bg1"/>
            </a:solidFill>
          </a:endParaRPr>
        </a:p>
      </dgm:t>
    </dgm:pt>
    <dgm:pt modelId="{B8A168ED-A984-4D9E-81CB-2A603F199A80}" type="parTrans" cxnId="{9B476966-009B-4494-9A2B-049B027E03CB}">
      <dgm:prSet/>
      <dgm:spPr/>
      <dgm:t>
        <a:bodyPr/>
        <a:lstStyle/>
        <a:p>
          <a:endParaRPr lang="ru-RU"/>
        </a:p>
      </dgm:t>
    </dgm:pt>
    <dgm:pt modelId="{D0D46CE2-37EA-484D-991C-647A6F76F69B}" type="sibTrans" cxnId="{9B476966-009B-4494-9A2B-049B027E03C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5ECF4C0C-DF2C-479A-840C-0EDEF3830340}" type="pres">
      <dgm:prSet presAssocID="{7DE52CFD-B4F7-4AB6-8FC2-3FBD6C807F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15CC3-B14F-4C26-A8C5-172FA629900F}" type="pres">
      <dgm:prSet presAssocID="{FB4549D7-008B-49C0-BFBB-125AD3E09FE2}" presName="node" presStyleLbl="node1" presStyleIdx="0" presStyleCnt="8" custScaleX="13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78621-82CA-4C4A-AD16-CBD82C9CD8F0}" type="pres">
      <dgm:prSet presAssocID="{FB4549D7-008B-49C0-BFBB-125AD3E09FE2}" presName="spNode" presStyleCnt="0"/>
      <dgm:spPr/>
    </dgm:pt>
    <dgm:pt modelId="{23E2B11F-D31E-4BB4-8BA1-D9066B519441}" type="pres">
      <dgm:prSet presAssocID="{6F7664DB-A849-4124-8988-4FB7F62249EC}" presName="sibTrans" presStyleLbl="sibTrans1D1" presStyleIdx="0" presStyleCnt="8"/>
      <dgm:spPr/>
      <dgm:t>
        <a:bodyPr/>
        <a:lstStyle/>
        <a:p>
          <a:endParaRPr lang="ru-RU"/>
        </a:p>
      </dgm:t>
    </dgm:pt>
    <dgm:pt modelId="{C46E153E-7EA2-4D99-B2C5-EA45C1FF0A91}" type="pres">
      <dgm:prSet presAssocID="{CE198D28-C4B1-405E-AAD9-0452F6DB711B}" presName="node" presStyleLbl="node1" presStyleIdx="1" presStyleCnt="8" custScaleX="127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34125-DE1D-4FC9-BEBE-E05C02D3AF60}" type="pres">
      <dgm:prSet presAssocID="{CE198D28-C4B1-405E-AAD9-0452F6DB711B}" presName="spNode" presStyleCnt="0"/>
      <dgm:spPr/>
    </dgm:pt>
    <dgm:pt modelId="{F66299AC-707D-4A68-921E-3707FC9308AE}" type="pres">
      <dgm:prSet presAssocID="{1D388379-7108-4DDE-9E69-FED3E59D2FF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863C5677-EC82-4A9D-91BD-4EA0148DDDFA}" type="pres">
      <dgm:prSet presAssocID="{E5473BF2-A2D9-47BC-B48E-CA63E42BADD3}" presName="node" presStyleLbl="node1" presStyleIdx="2" presStyleCnt="8" custScaleX="13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C254E-9517-4904-AEDD-340158524F58}" type="pres">
      <dgm:prSet presAssocID="{E5473BF2-A2D9-47BC-B48E-CA63E42BADD3}" presName="spNode" presStyleCnt="0"/>
      <dgm:spPr/>
    </dgm:pt>
    <dgm:pt modelId="{18C38F79-3B09-4ACF-AE74-0DE6AEC7A0F9}" type="pres">
      <dgm:prSet presAssocID="{E46ECCF8-E848-4813-99EA-1C659D18E86F}" presName="sibTrans" presStyleLbl="sibTrans1D1" presStyleIdx="2" presStyleCnt="8"/>
      <dgm:spPr/>
      <dgm:t>
        <a:bodyPr/>
        <a:lstStyle/>
        <a:p>
          <a:endParaRPr lang="ru-RU"/>
        </a:p>
      </dgm:t>
    </dgm:pt>
    <dgm:pt modelId="{9738CBF5-BFD7-4B52-8798-4CC264AA26E0}" type="pres">
      <dgm:prSet presAssocID="{AD07A68A-8B7F-404B-AFA4-940905710C38}" presName="node" presStyleLbl="node1" presStyleIdx="3" presStyleCnt="8" custScaleX="14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6EA7-BADB-4A0E-9698-31EFF1F77B0A}" type="pres">
      <dgm:prSet presAssocID="{AD07A68A-8B7F-404B-AFA4-940905710C38}" presName="spNode" presStyleCnt="0"/>
      <dgm:spPr/>
    </dgm:pt>
    <dgm:pt modelId="{AFD12A99-CF83-4496-8B5D-970575CB32E1}" type="pres">
      <dgm:prSet presAssocID="{25005B84-0983-4329-9EFD-E4E0F21852F9}" presName="sibTrans" presStyleLbl="sibTrans1D1" presStyleIdx="3" presStyleCnt="8"/>
      <dgm:spPr/>
      <dgm:t>
        <a:bodyPr/>
        <a:lstStyle/>
        <a:p>
          <a:endParaRPr lang="ru-RU"/>
        </a:p>
      </dgm:t>
    </dgm:pt>
    <dgm:pt modelId="{B28F6C00-2F86-48B6-BE01-C2422FA99CA4}" type="pres">
      <dgm:prSet presAssocID="{6B297C83-1030-4A81-90BA-A1F81DEE802A}" presName="node" presStyleLbl="node1" presStyleIdx="4" presStyleCnt="8" custScaleX="137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F9C35-1A1F-45E2-9E54-1D5621C4B409}" type="pres">
      <dgm:prSet presAssocID="{6B297C83-1030-4A81-90BA-A1F81DEE802A}" presName="spNode" presStyleCnt="0"/>
      <dgm:spPr/>
    </dgm:pt>
    <dgm:pt modelId="{571B2C0C-CE6D-4704-96BE-17E74F039162}" type="pres">
      <dgm:prSet presAssocID="{B2B623A6-30A3-44EC-B1F1-86A8BC88F81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3015C22B-A842-40F3-BD1E-3F987C995018}" type="pres">
      <dgm:prSet presAssocID="{ED2EB9E3-F2E2-4E10-85BD-AD37D351CA4E}" presName="node" presStyleLbl="node1" presStyleIdx="5" presStyleCnt="8" custScaleX="155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C3ABC-5327-4E6E-8FF7-6821D25B56D7}" type="pres">
      <dgm:prSet presAssocID="{ED2EB9E3-F2E2-4E10-85BD-AD37D351CA4E}" presName="spNode" presStyleCnt="0"/>
      <dgm:spPr/>
    </dgm:pt>
    <dgm:pt modelId="{399AF091-3604-4CE3-A715-4E903D456EAB}" type="pres">
      <dgm:prSet presAssocID="{1FC2BA37-8E2A-47E5-A911-1444FF61C728}" presName="sibTrans" presStyleLbl="sibTrans1D1" presStyleIdx="5" presStyleCnt="8"/>
      <dgm:spPr/>
      <dgm:t>
        <a:bodyPr/>
        <a:lstStyle/>
        <a:p>
          <a:endParaRPr lang="ru-RU"/>
        </a:p>
      </dgm:t>
    </dgm:pt>
    <dgm:pt modelId="{841706CB-F794-40A3-89D6-123CF57FC2EA}" type="pres">
      <dgm:prSet presAssocID="{D8B4DBE2-E497-462F-9015-C4403D1CF345}" presName="node" presStyleLbl="node1" presStyleIdx="6" presStyleCnt="8" custScaleX="132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CB6CF-96D3-4897-98BE-2BE5528DBC34}" type="pres">
      <dgm:prSet presAssocID="{D8B4DBE2-E497-462F-9015-C4403D1CF345}" presName="spNode" presStyleCnt="0"/>
      <dgm:spPr/>
    </dgm:pt>
    <dgm:pt modelId="{744577E5-1126-4DEA-B52F-BBF04C3D5101}" type="pres">
      <dgm:prSet presAssocID="{1848E4E0-EF74-42F1-8493-A09380EE0B5A}" presName="sibTrans" presStyleLbl="sibTrans1D1" presStyleIdx="6" presStyleCnt="8"/>
      <dgm:spPr/>
      <dgm:t>
        <a:bodyPr/>
        <a:lstStyle/>
        <a:p>
          <a:endParaRPr lang="ru-RU"/>
        </a:p>
      </dgm:t>
    </dgm:pt>
    <dgm:pt modelId="{568FBD31-CFDF-4855-B7EC-8204827AD010}" type="pres">
      <dgm:prSet presAssocID="{BF5E49BF-3088-4DA3-A002-C4C1C31F5C6D}" presName="node" presStyleLbl="node1" presStyleIdx="7" presStyleCnt="8" custScaleX="124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CA735-A919-4343-B5A2-E8A23A5DAB0B}" type="pres">
      <dgm:prSet presAssocID="{BF5E49BF-3088-4DA3-A002-C4C1C31F5C6D}" presName="spNode" presStyleCnt="0"/>
      <dgm:spPr/>
    </dgm:pt>
    <dgm:pt modelId="{5EC2161A-E357-40EF-AA9E-E855C86E0973}" type="pres">
      <dgm:prSet presAssocID="{D0D46CE2-37EA-484D-991C-647A6F76F69B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607BE6BD-3ED6-4F98-BFCE-2D58DB892AC8}" type="presOf" srcId="{E5473BF2-A2D9-47BC-B48E-CA63E42BADD3}" destId="{863C5677-EC82-4A9D-91BD-4EA0148DDDFA}" srcOrd="0" destOrd="0" presId="urn:microsoft.com/office/officeart/2005/8/layout/cycle6"/>
    <dgm:cxn modelId="{132DEEEC-C941-4588-8040-383696E3E97C}" type="presOf" srcId="{7DE52CFD-B4F7-4AB6-8FC2-3FBD6C807F10}" destId="{5ECF4C0C-DF2C-479A-840C-0EDEF3830340}" srcOrd="0" destOrd="0" presId="urn:microsoft.com/office/officeart/2005/8/layout/cycle6"/>
    <dgm:cxn modelId="{AAE281FF-BAE1-4965-B578-F0DFB076FABC}" type="presOf" srcId="{FB4549D7-008B-49C0-BFBB-125AD3E09FE2}" destId="{4C915CC3-B14F-4C26-A8C5-172FA629900F}" srcOrd="0" destOrd="0" presId="urn:microsoft.com/office/officeart/2005/8/layout/cycle6"/>
    <dgm:cxn modelId="{174AD086-814C-4D4C-8721-872ED88CB1C2}" srcId="{7DE52CFD-B4F7-4AB6-8FC2-3FBD6C807F10}" destId="{D8B4DBE2-E497-462F-9015-C4403D1CF345}" srcOrd="6" destOrd="0" parTransId="{119E6191-ADCA-4833-BD24-6EC659649F2A}" sibTransId="{1848E4E0-EF74-42F1-8493-A09380EE0B5A}"/>
    <dgm:cxn modelId="{12C3B9A1-7F5B-4DCA-8D72-CC38B710AB0E}" type="presOf" srcId="{6F7664DB-A849-4124-8988-4FB7F62249EC}" destId="{23E2B11F-D31E-4BB4-8BA1-D9066B519441}" srcOrd="0" destOrd="0" presId="urn:microsoft.com/office/officeart/2005/8/layout/cycle6"/>
    <dgm:cxn modelId="{514DD7F9-0049-4A5D-94EF-60BBFE03D745}" srcId="{7DE52CFD-B4F7-4AB6-8FC2-3FBD6C807F10}" destId="{6B297C83-1030-4A81-90BA-A1F81DEE802A}" srcOrd="4" destOrd="0" parTransId="{63B9A824-83DD-4A8F-B6C1-7E0319A4BF0B}" sibTransId="{B2B623A6-30A3-44EC-B1F1-86A8BC88F812}"/>
    <dgm:cxn modelId="{84A0AEF8-3358-42A2-A5B6-7F726CDC9D7B}" type="presOf" srcId="{1D388379-7108-4DDE-9E69-FED3E59D2FFD}" destId="{F66299AC-707D-4A68-921E-3707FC9308AE}" srcOrd="0" destOrd="0" presId="urn:microsoft.com/office/officeart/2005/8/layout/cycle6"/>
    <dgm:cxn modelId="{3469E998-1DBD-4DCD-A0D6-40BCD9033B82}" type="presOf" srcId="{BF5E49BF-3088-4DA3-A002-C4C1C31F5C6D}" destId="{568FBD31-CFDF-4855-B7EC-8204827AD010}" srcOrd="0" destOrd="0" presId="urn:microsoft.com/office/officeart/2005/8/layout/cycle6"/>
    <dgm:cxn modelId="{18BB0FF6-8E26-4594-91AF-5BD461862431}" type="presOf" srcId="{CE198D28-C4B1-405E-AAD9-0452F6DB711B}" destId="{C46E153E-7EA2-4D99-B2C5-EA45C1FF0A91}" srcOrd="0" destOrd="0" presId="urn:microsoft.com/office/officeart/2005/8/layout/cycle6"/>
    <dgm:cxn modelId="{9D343AE9-F26E-4737-A5F5-271AAF0B2643}" type="presOf" srcId="{D0D46CE2-37EA-484D-991C-647A6F76F69B}" destId="{5EC2161A-E357-40EF-AA9E-E855C86E0973}" srcOrd="0" destOrd="0" presId="urn:microsoft.com/office/officeart/2005/8/layout/cycle6"/>
    <dgm:cxn modelId="{3DDBE744-4C59-4538-92F8-9732809CA4A1}" srcId="{7DE52CFD-B4F7-4AB6-8FC2-3FBD6C807F10}" destId="{ED2EB9E3-F2E2-4E10-85BD-AD37D351CA4E}" srcOrd="5" destOrd="0" parTransId="{1BCF50E5-6599-4C6D-A187-61C4BC2EF4F3}" sibTransId="{1FC2BA37-8E2A-47E5-A911-1444FF61C728}"/>
    <dgm:cxn modelId="{E5CF3BF5-D8A6-43F4-AFD5-232ACB6967D1}" type="presOf" srcId="{B2B623A6-30A3-44EC-B1F1-86A8BC88F812}" destId="{571B2C0C-CE6D-4704-96BE-17E74F039162}" srcOrd="0" destOrd="0" presId="urn:microsoft.com/office/officeart/2005/8/layout/cycle6"/>
    <dgm:cxn modelId="{7F9B57DB-BF50-42EF-B02F-92E32E347219}" srcId="{7DE52CFD-B4F7-4AB6-8FC2-3FBD6C807F10}" destId="{E5473BF2-A2D9-47BC-B48E-CA63E42BADD3}" srcOrd="2" destOrd="0" parTransId="{9CF3EBA4-9A75-4569-8612-6D33613DB119}" sibTransId="{E46ECCF8-E848-4813-99EA-1C659D18E86F}"/>
    <dgm:cxn modelId="{0C09BEE7-1DF4-41C5-A979-9BE078D90E8F}" type="presOf" srcId="{1FC2BA37-8E2A-47E5-A911-1444FF61C728}" destId="{399AF091-3604-4CE3-A715-4E903D456EAB}" srcOrd="0" destOrd="0" presId="urn:microsoft.com/office/officeart/2005/8/layout/cycle6"/>
    <dgm:cxn modelId="{B3113C9E-B092-4B9C-B1D3-F9EA1C2D1B2D}" type="presOf" srcId="{E46ECCF8-E848-4813-99EA-1C659D18E86F}" destId="{18C38F79-3B09-4ACF-AE74-0DE6AEC7A0F9}" srcOrd="0" destOrd="0" presId="urn:microsoft.com/office/officeart/2005/8/layout/cycle6"/>
    <dgm:cxn modelId="{3D3E7675-F39A-4500-A0A7-02199E38F782}" srcId="{7DE52CFD-B4F7-4AB6-8FC2-3FBD6C807F10}" destId="{CE198D28-C4B1-405E-AAD9-0452F6DB711B}" srcOrd="1" destOrd="0" parTransId="{A3C3B40A-FE9F-4428-AC98-12452C3D8F2F}" sibTransId="{1D388379-7108-4DDE-9E69-FED3E59D2FFD}"/>
    <dgm:cxn modelId="{50E3A1CF-3590-4E4B-B9D9-EA42A75A3BF9}" type="presOf" srcId="{6B297C83-1030-4A81-90BA-A1F81DEE802A}" destId="{B28F6C00-2F86-48B6-BE01-C2422FA99CA4}" srcOrd="0" destOrd="0" presId="urn:microsoft.com/office/officeart/2005/8/layout/cycle6"/>
    <dgm:cxn modelId="{1895C4A3-906C-45DB-B68F-094201817F78}" type="presOf" srcId="{1848E4E0-EF74-42F1-8493-A09380EE0B5A}" destId="{744577E5-1126-4DEA-B52F-BBF04C3D5101}" srcOrd="0" destOrd="0" presId="urn:microsoft.com/office/officeart/2005/8/layout/cycle6"/>
    <dgm:cxn modelId="{9B476966-009B-4494-9A2B-049B027E03CB}" srcId="{7DE52CFD-B4F7-4AB6-8FC2-3FBD6C807F10}" destId="{BF5E49BF-3088-4DA3-A002-C4C1C31F5C6D}" srcOrd="7" destOrd="0" parTransId="{B8A168ED-A984-4D9E-81CB-2A603F199A80}" sibTransId="{D0D46CE2-37EA-484D-991C-647A6F76F69B}"/>
    <dgm:cxn modelId="{9EE542F3-1F64-4C41-9F86-15291BDC659F}" type="presOf" srcId="{ED2EB9E3-F2E2-4E10-85BD-AD37D351CA4E}" destId="{3015C22B-A842-40F3-BD1E-3F987C995018}" srcOrd="0" destOrd="0" presId="urn:microsoft.com/office/officeart/2005/8/layout/cycle6"/>
    <dgm:cxn modelId="{05B73281-0F03-473D-BDDF-1036E4D222DA}" srcId="{7DE52CFD-B4F7-4AB6-8FC2-3FBD6C807F10}" destId="{FB4549D7-008B-49C0-BFBB-125AD3E09FE2}" srcOrd="0" destOrd="0" parTransId="{FC7E57EA-12EC-435A-8BF4-48B9FB62DF06}" sibTransId="{6F7664DB-A849-4124-8988-4FB7F62249EC}"/>
    <dgm:cxn modelId="{A9122AC2-D93E-4FB2-A038-BF643120AA9A}" type="presOf" srcId="{D8B4DBE2-E497-462F-9015-C4403D1CF345}" destId="{841706CB-F794-40A3-89D6-123CF57FC2EA}" srcOrd="0" destOrd="0" presId="urn:microsoft.com/office/officeart/2005/8/layout/cycle6"/>
    <dgm:cxn modelId="{5A2AF22D-0F1F-4611-8354-25B68690EE35}" type="presOf" srcId="{25005B84-0983-4329-9EFD-E4E0F21852F9}" destId="{AFD12A99-CF83-4496-8B5D-970575CB32E1}" srcOrd="0" destOrd="0" presId="urn:microsoft.com/office/officeart/2005/8/layout/cycle6"/>
    <dgm:cxn modelId="{674B6B7C-AF0E-4A62-8222-C3355370D6BC}" srcId="{7DE52CFD-B4F7-4AB6-8FC2-3FBD6C807F10}" destId="{AD07A68A-8B7F-404B-AFA4-940905710C38}" srcOrd="3" destOrd="0" parTransId="{BEEAB2A3-3587-4118-AD9E-9A1A4975225A}" sibTransId="{25005B84-0983-4329-9EFD-E4E0F21852F9}"/>
    <dgm:cxn modelId="{9B644CC3-D6FD-488F-AC3D-F5A31C77DBDD}" type="presOf" srcId="{AD07A68A-8B7F-404B-AFA4-940905710C38}" destId="{9738CBF5-BFD7-4B52-8798-4CC264AA26E0}" srcOrd="0" destOrd="0" presId="urn:microsoft.com/office/officeart/2005/8/layout/cycle6"/>
    <dgm:cxn modelId="{218BD7B2-7461-46E9-8E09-0E9344355F6C}" type="presParOf" srcId="{5ECF4C0C-DF2C-479A-840C-0EDEF3830340}" destId="{4C915CC3-B14F-4C26-A8C5-172FA629900F}" srcOrd="0" destOrd="0" presId="urn:microsoft.com/office/officeart/2005/8/layout/cycle6"/>
    <dgm:cxn modelId="{EB597FC1-9D0F-4CE1-AE7B-E35548DB3E45}" type="presParOf" srcId="{5ECF4C0C-DF2C-479A-840C-0EDEF3830340}" destId="{BF678621-82CA-4C4A-AD16-CBD82C9CD8F0}" srcOrd="1" destOrd="0" presId="urn:microsoft.com/office/officeart/2005/8/layout/cycle6"/>
    <dgm:cxn modelId="{53D0CE7F-9962-415E-A01E-853DFB29E678}" type="presParOf" srcId="{5ECF4C0C-DF2C-479A-840C-0EDEF3830340}" destId="{23E2B11F-D31E-4BB4-8BA1-D9066B519441}" srcOrd="2" destOrd="0" presId="urn:microsoft.com/office/officeart/2005/8/layout/cycle6"/>
    <dgm:cxn modelId="{9BA499DE-61A3-4E2B-8019-97B78C3C843F}" type="presParOf" srcId="{5ECF4C0C-DF2C-479A-840C-0EDEF3830340}" destId="{C46E153E-7EA2-4D99-B2C5-EA45C1FF0A91}" srcOrd="3" destOrd="0" presId="urn:microsoft.com/office/officeart/2005/8/layout/cycle6"/>
    <dgm:cxn modelId="{CA1EA921-9E71-4D2A-93F1-1BF380569BD7}" type="presParOf" srcId="{5ECF4C0C-DF2C-479A-840C-0EDEF3830340}" destId="{12D34125-DE1D-4FC9-BEBE-E05C02D3AF60}" srcOrd="4" destOrd="0" presId="urn:microsoft.com/office/officeart/2005/8/layout/cycle6"/>
    <dgm:cxn modelId="{5CB6616A-E081-4050-B387-FF192867EFF3}" type="presParOf" srcId="{5ECF4C0C-DF2C-479A-840C-0EDEF3830340}" destId="{F66299AC-707D-4A68-921E-3707FC9308AE}" srcOrd="5" destOrd="0" presId="urn:microsoft.com/office/officeart/2005/8/layout/cycle6"/>
    <dgm:cxn modelId="{771F3D28-7357-4C09-AE83-421A7130386F}" type="presParOf" srcId="{5ECF4C0C-DF2C-479A-840C-0EDEF3830340}" destId="{863C5677-EC82-4A9D-91BD-4EA0148DDDFA}" srcOrd="6" destOrd="0" presId="urn:microsoft.com/office/officeart/2005/8/layout/cycle6"/>
    <dgm:cxn modelId="{983BA541-B9F7-4FB7-AA36-92826180BBD4}" type="presParOf" srcId="{5ECF4C0C-DF2C-479A-840C-0EDEF3830340}" destId="{8CFC254E-9517-4904-AEDD-340158524F58}" srcOrd="7" destOrd="0" presId="urn:microsoft.com/office/officeart/2005/8/layout/cycle6"/>
    <dgm:cxn modelId="{F3FDF539-948B-45F2-8AE9-CAF5E041E966}" type="presParOf" srcId="{5ECF4C0C-DF2C-479A-840C-0EDEF3830340}" destId="{18C38F79-3B09-4ACF-AE74-0DE6AEC7A0F9}" srcOrd="8" destOrd="0" presId="urn:microsoft.com/office/officeart/2005/8/layout/cycle6"/>
    <dgm:cxn modelId="{98D3B38A-AA07-4586-849C-7A3D9161EF7E}" type="presParOf" srcId="{5ECF4C0C-DF2C-479A-840C-0EDEF3830340}" destId="{9738CBF5-BFD7-4B52-8798-4CC264AA26E0}" srcOrd="9" destOrd="0" presId="urn:microsoft.com/office/officeart/2005/8/layout/cycle6"/>
    <dgm:cxn modelId="{CB37C376-3C6D-4998-94A2-20405ECE5B1C}" type="presParOf" srcId="{5ECF4C0C-DF2C-479A-840C-0EDEF3830340}" destId="{2D5F6EA7-BADB-4A0E-9698-31EFF1F77B0A}" srcOrd="10" destOrd="0" presId="urn:microsoft.com/office/officeart/2005/8/layout/cycle6"/>
    <dgm:cxn modelId="{66568EF8-EFA6-4DCD-9788-0A3CA0185352}" type="presParOf" srcId="{5ECF4C0C-DF2C-479A-840C-0EDEF3830340}" destId="{AFD12A99-CF83-4496-8B5D-970575CB32E1}" srcOrd="11" destOrd="0" presId="urn:microsoft.com/office/officeart/2005/8/layout/cycle6"/>
    <dgm:cxn modelId="{4EA5C9F8-652E-4AB9-AB74-FCA3E2D40A1E}" type="presParOf" srcId="{5ECF4C0C-DF2C-479A-840C-0EDEF3830340}" destId="{B28F6C00-2F86-48B6-BE01-C2422FA99CA4}" srcOrd="12" destOrd="0" presId="urn:microsoft.com/office/officeart/2005/8/layout/cycle6"/>
    <dgm:cxn modelId="{3319FC9C-5518-42AA-8EB4-FD33452C21AB}" type="presParOf" srcId="{5ECF4C0C-DF2C-479A-840C-0EDEF3830340}" destId="{74FF9C35-1A1F-45E2-9E54-1D5621C4B409}" srcOrd="13" destOrd="0" presId="urn:microsoft.com/office/officeart/2005/8/layout/cycle6"/>
    <dgm:cxn modelId="{BA3573D4-9AC5-4659-A847-DF85E10ECD24}" type="presParOf" srcId="{5ECF4C0C-DF2C-479A-840C-0EDEF3830340}" destId="{571B2C0C-CE6D-4704-96BE-17E74F039162}" srcOrd="14" destOrd="0" presId="urn:microsoft.com/office/officeart/2005/8/layout/cycle6"/>
    <dgm:cxn modelId="{2E1BCD12-25C1-4237-A492-0CA7A848C3CD}" type="presParOf" srcId="{5ECF4C0C-DF2C-479A-840C-0EDEF3830340}" destId="{3015C22B-A842-40F3-BD1E-3F987C995018}" srcOrd="15" destOrd="0" presId="urn:microsoft.com/office/officeart/2005/8/layout/cycle6"/>
    <dgm:cxn modelId="{49D3E2DF-161C-4686-85B3-EF0232F6CE5B}" type="presParOf" srcId="{5ECF4C0C-DF2C-479A-840C-0EDEF3830340}" destId="{44BC3ABC-5327-4E6E-8FF7-6821D25B56D7}" srcOrd="16" destOrd="0" presId="urn:microsoft.com/office/officeart/2005/8/layout/cycle6"/>
    <dgm:cxn modelId="{CEF843A1-D96A-4AD1-9191-504379F35195}" type="presParOf" srcId="{5ECF4C0C-DF2C-479A-840C-0EDEF3830340}" destId="{399AF091-3604-4CE3-A715-4E903D456EAB}" srcOrd="17" destOrd="0" presId="urn:microsoft.com/office/officeart/2005/8/layout/cycle6"/>
    <dgm:cxn modelId="{3E5B0D87-00C5-4E98-B99F-1AB8E0BC47DA}" type="presParOf" srcId="{5ECF4C0C-DF2C-479A-840C-0EDEF3830340}" destId="{841706CB-F794-40A3-89D6-123CF57FC2EA}" srcOrd="18" destOrd="0" presId="urn:microsoft.com/office/officeart/2005/8/layout/cycle6"/>
    <dgm:cxn modelId="{EE0C1EBE-5219-4593-9E6D-018AD6CA409F}" type="presParOf" srcId="{5ECF4C0C-DF2C-479A-840C-0EDEF3830340}" destId="{122CB6CF-96D3-4897-98BE-2BE5528DBC34}" srcOrd="19" destOrd="0" presId="urn:microsoft.com/office/officeart/2005/8/layout/cycle6"/>
    <dgm:cxn modelId="{077126F3-62FF-4F6D-ABCC-1FA16B3B91C2}" type="presParOf" srcId="{5ECF4C0C-DF2C-479A-840C-0EDEF3830340}" destId="{744577E5-1126-4DEA-B52F-BBF04C3D5101}" srcOrd="20" destOrd="0" presId="urn:microsoft.com/office/officeart/2005/8/layout/cycle6"/>
    <dgm:cxn modelId="{3384CF42-3B45-42E3-A8C4-715D2C9CAFF2}" type="presParOf" srcId="{5ECF4C0C-DF2C-479A-840C-0EDEF3830340}" destId="{568FBD31-CFDF-4855-B7EC-8204827AD010}" srcOrd="21" destOrd="0" presId="urn:microsoft.com/office/officeart/2005/8/layout/cycle6"/>
    <dgm:cxn modelId="{35B1196B-7B66-4F99-8423-B5D63F734B81}" type="presParOf" srcId="{5ECF4C0C-DF2C-479A-840C-0EDEF3830340}" destId="{880CA735-A919-4343-B5A2-E8A23A5DAB0B}" srcOrd="22" destOrd="0" presId="urn:microsoft.com/office/officeart/2005/8/layout/cycle6"/>
    <dgm:cxn modelId="{8855E918-A134-4D3A-B96F-73F42535D50B}" type="presParOf" srcId="{5ECF4C0C-DF2C-479A-840C-0EDEF3830340}" destId="{5EC2161A-E357-40EF-AA9E-E855C86E0973}" srcOrd="23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9561F2-906F-447F-B8BD-A774ABB764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E3DBB-04B1-4F46-8ADA-F2BC1CEACE04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Консультирование</a:t>
          </a:r>
        </a:p>
      </dgm:t>
    </dgm:pt>
    <dgm:pt modelId="{C19231D6-2694-498C-A03C-671767D093C2}" type="parTrans" cxnId="{1721F828-4A1D-4F7A-8948-42621B59DDD6}">
      <dgm:prSet/>
      <dgm:spPr/>
      <dgm:t>
        <a:bodyPr/>
        <a:lstStyle/>
        <a:p>
          <a:endParaRPr lang="ru-RU"/>
        </a:p>
      </dgm:t>
    </dgm:pt>
    <dgm:pt modelId="{1C18A576-0F3B-4C41-93D4-D09F086C4ED9}" type="sibTrans" cxnId="{1721F828-4A1D-4F7A-8948-42621B59DDD6}">
      <dgm:prSet/>
      <dgm:spPr/>
      <dgm:t>
        <a:bodyPr/>
        <a:lstStyle/>
        <a:p>
          <a:endParaRPr lang="ru-RU"/>
        </a:p>
      </dgm:t>
    </dgm:pt>
    <dgm:pt modelId="{F65E6471-CB32-4DC4-8AFA-E3B6467753CE}">
      <dgm:prSet custT="1"/>
      <dgm:spPr>
        <a:solidFill>
          <a:srgbClr val="00206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chemeClr val="bg1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Диагностика  </a:t>
          </a:r>
        </a:p>
        <a:p>
          <a:pPr algn="ctr"/>
          <a:endParaRPr lang="ru-RU" sz="2000" b="1" dirty="0" smtClean="0">
            <a:solidFill>
              <a:schemeClr val="bg1"/>
            </a:solidFill>
          </a:endParaRPr>
        </a:p>
      </dgm:t>
    </dgm:pt>
    <dgm:pt modelId="{87A2D01A-0932-4D69-8DD0-EC38B97AE3E6}" type="parTrans" cxnId="{8E27D7D2-C4DE-4E4D-96DF-0253CD2B9849}">
      <dgm:prSet/>
      <dgm:spPr/>
      <dgm:t>
        <a:bodyPr/>
        <a:lstStyle/>
        <a:p>
          <a:endParaRPr lang="ru-RU"/>
        </a:p>
      </dgm:t>
    </dgm:pt>
    <dgm:pt modelId="{F6E1693D-3212-4DD2-B904-F718FC438EC6}" type="sibTrans" cxnId="{8E27D7D2-C4DE-4E4D-96DF-0253CD2B9849}">
      <dgm:prSet/>
      <dgm:spPr/>
      <dgm:t>
        <a:bodyPr/>
        <a:lstStyle/>
        <a:p>
          <a:endParaRPr lang="ru-RU"/>
        </a:p>
      </dgm:t>
    </dgm:pt>
    <dgm:pt modelId="{9E335E26-C974-488B-A78F-F0A5FA0F72C5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Профилактика </a:t>
          </a:r>
        </a:p>
      </dgm:t>
    </dgm:pt>
    <dgm:pt modelId="{3F23628D-EC70-4A1B-B5D2-1816A6343DBA}" type="parTrans" cxnId="{2106E199-C6D6-4C12-B01C-7607FED0290E}">
      <dgm:prSet/>
      <dgm:spPr/>
      <dgm:t>
        <a:bodyPr/>
        <a:lstStyle/>
        <a:p>
          <a:endParaRPr lang="ru-RU"/>
        </a:p>
      </dgm:t>
    </dgm:pt>
    <dgm:pt modelId="{B187B867-1C92-4101-88C8-869AF60FEC39}" type="sibTrans" cxnId="{2106E199-C6D6-4C12-B01C-7607FED0290E}">
      <dgm:prSet/>
      <dgm:spPr/>
      <dgm:t>
        <a:bodyPr/>
        <a:lstStyle/>
        <a:p>
          <a:endParaRPr lang="ru-RU"/>
        </a:p>
      </dgm:t>
    </dgm:pt>
    <dgm:pt modelId="{25C37059-9E04-4C08-937A-41E76F5C2612}">
      <dgm:prSet custT="1"/>
      <dgm:spPr>
        <a:solidFill>
          <a:srgbClr val="00206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solidFill>
                <a:schemeClr val="bg1"/>
              </a:solidFill>
            </a:rPr>
            <a:t>Коррекционно</a:t>
          </a:r>
          <a:r>
            <a:rPr lang="ru-RU" sz="2000" b="1" dirty="0" smtClean="0">
              <a:solidFill>
                <a:schemeClr val="bg1"/>
              </a:solidFill>
            </a:rPr>
            <a:t> – развивающая работа</a:t>
          </a:r>
        </a:p>
      </dgm:t>
    </dgm:pt>
    <dgm:pt modelId="{6EC53548-FF19-44D0-BC33-B49FDE8612FD}" type="sibTrans" cxnId="{3DCFAFA8-32FD-40DB-8768-676B0D397CF0}">
      <dgm:prSet/>
      <dgm:spPr/>
      <dgm:t>
        <a:bodyPr/>
        <a:lstStyle/>
        <a:p>
          <a:endParaRPr lang="ru-RU"/>
        </a:p>
      </dgm:t>
    </dgm:pt>
    <dgm:pt modelId="{338582F1-124E-49AA-8582-BC3CF35D64DE}" type="parTrans" cxnId="{3DCFAFA8-32FD-40DB-8768-676B0D397CF0}">
      <dgm:prSet/>
      <dgm:spPr/>
      <dgm:t>
        <a:bodyPr/>
        <a:lstStyle/>
        <a:p>
          <a:endParaRPr lang="ru-RU"/>
        </a:p>
      </dgm:t>
    </dgm:pt>
    <dgm:pt modelId="{8EFD5ED5-D12C-40AD-846A-D06C0FC2287E}">
      <dgm:prSet custT="1"/>
      <dgm:spPr>
        <a:solidFill>
          <a:srgbClr val="00206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Просвещение </a:t>
          </a:r>
        </a:p>
      </dgm:t>
    </dgm:pt>
    <dgm:pt modelId="{68482DBC-6195-4DD3-AC57-528A8D850009}" type="parTrans" cxnId="{9D4DE999-0F59-4DEC-A8F4-6C695559BC60}">
      <dgm:prSet/>
      <dgm:spPr/>
      <dgm:t>
        <a:bodyPr/>
        <a:lstStyle/>
        <a:p>
          <a:endParaRPr lang="ru-RU"/>
        </a:p>
      </dgm:t>
    </dgm:pt>
    <dgm:pt modelId="{FC917694-C4C3-45A0-9201-C2304CC5383B}" type="sibTrans" cxnId="{9D4DE999-0F59-4DEC-A8F4-6C695559BC60}">
      <dgm:prSet/>
      <dgm:spPr/>
      <dgm:t>
        <a:bodyPr/>
        <a:lstStyle/>
        <a:p>
          <a:endParaRPr lang="ru-RU"/>
        </a:p>
      </dgm:t>
    </dgm:pt>
    <dgm:pt modelId="{6F93870D-72A9-48E5-AE96-0B578F34EAE1}" type="pres">
      <dgm:prSet presAssocID="{399561F2-906F-447F-B8BD-A774ABB764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C48E9-0E74-4F7C-8DF0-C32EE25A75B6}" type="pres">
      <dgm:prSet presAssocID="{F65E6471-CB32-4DC4-8AFA-E3B6467753CE}" presName="parentLin" presStyleCnt="0"/>
      <dgm:spPr/>
    </dgm:pt>
    <dgm:pt modelId="{A04E2DCD-FA42-4D73-8FF4-73E606EBB723}" type="pres">
      <dgm:prSet presAssocID="{F65E6471-CB32-4DC4-8AFA-E3B6467753C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14533A4-2B2A-4756-B1A9-F64C5519F288}" type="pres">
      <dgm:prSet presAssocID="{F65E6471-CB32-4DC4-8AFA-E3B6467753CE}" presName="parentText" presStyleLbl="node1" presStyleIdx="0" presStyleCnt="5" custScaleY="189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737EF-6D29-47A4-9D2E-1BCC777A589D}" type="pres">
      <dgm:prSet presAssocID="{F65E6471-CB32-4DC4-8AFA-E3B6467753CE}" presName="negativeSpace" presStyleCnt="0"/>
      <dgm:spPr/>
    </dgm:pt>
    <dgm:pt modelId="{47A4C740-CC1C-475F-91AE-CF33CEA08CE6}" type="pres">
      <dgm:prSet presAssocID="{F65E6471-CB32-4DC4-8AFA-E3B6467753CE}" presName="childText" presStyleLbl="conFgAcc1" presStyleIdx="0" presStyleCnt="5">
        <dgm:presLayoutVars>
          <dgm:bulletEnabled val="1"/>
        </dgm:presLayoutVars>
      </dgm:prSet>
      <dgm:spPr/>
    </dgm:pt>
    <dgm:pt modelId="{A5F7D70F-1E15-4D1B-8F0D-2FEC699F0975}" type="pres">
      <dgm:prSet presAssocID="{F6E1693D-3212-4DD2-B904-F718FC438EC6}" presName="spaceBetweenRectangles" presStyleCnt="0"/>
      <dgm:spPr/>
    </dgm:pt>
    <dgm:pt modelId="{E6B3D011-F5CD-4699-9451-580D7F9C4AF5}" type="pres">
      <dgm:prSet presAssocID="{CF5E3DBB-04B1-4F46-8ADA-F2BC1CEACE04}" presName="parentLin" presStyleCnt="0"/>
      <dgm:spPr/>
    </dgm:pt>
    <dgm:pt modelId="{D6899A29-459D-4853-B277-3AE18B55C446}" type="pres">
      <dgm:prSet presAssocID="{CF5E3DBB-04B1-4F46-8ADA-F2BC1CEACE0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4D5168B-7309-4B8E-94EE-19DCDFD9F809}" type="pres">
      <dgm:prSet presAssocID="{CF5E3DBB-04B1-4F46-8ADA-F2BC1CEACE04}" presName="parentText" presStyleLbl="node1" presStyleIdx="1" presStyleCnt="5" custScaleY="220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5A78D-4225-4E7D-ABF2-E1660471B88C}" type="pres">
      <dgm:prSet presAssocID="{CF5E3DBB-04B1-4F46-8ADA-F2BC1CEACE04}" presName="negativeSpace" presStyleCnt="0"/>
      <dgm:spPr/>
    </dgm:pt>
    <dgm:pt modelId="{87CE14D7-C9F5-478D-8DFE-C507B281B251}" type="pres">
      <dgm:prSet presAssocID="{CF5E3DBB-04B1-4F46-8ADA-F2BC1CEACE04}" presName="childText" presStyleLbl="conFgAcc1" presStyleIdx="1" presStyleCnt="5">
        <dgm:presLayoutVars>
          <dgm:bulletEnabled val="1"/>
        </dgm:presLayoutVars>
      </dgm:prSet>
      <dgm:spPr/>
    </dgm:pt>
    <dgm:pt modelId="{D79CA7E5-03FD-4121-91BF-F244D9B5578F}" type="pres">
      <dgm:prSet presAssocID="{1C18A576-0F3B-4C41-93D4-D09F086C4ED9}" presName="spaceBetweenRectangles" presStyleCnt="0"/>
      <dgm:spPr/>
    </dgm:pt>
    <dgm:pt modelId="{5EDB7B8B-7B49-4F0C-97EB-D913E61C83CB}" type="pres">
      <dgm:prSet presAssocID="{9E335E26-C974-488B-A78F-F0A5FA0F72C5}" presName="parentLin" presStyleCnt="0"/>
      <dgm:spPr/>
    </dgm:pt>
    <dgm:pt modelId="{A105932D-E3B0-4E4E-85EB-6734CED4E8BA}" type="pres">
      <dgm:prSet presAssocID="{9E335E26-C974-488B-A78F-F0A5FA0F72C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395014D-8441-4BFC-A7B6-48CA3C1D6BB5}" type="pres">
      <dgm:prSet presAssocID="{9E335E26-C974-488B-A78F-F0A5FA0F72C5}" presName="parentText" presStyleLbl="node1" presStyleIdx="2" presStyleCnt="5" custScaleY="1957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2BFD6-4C39-4024-83A5-0BE9F7AA0212}" type="pres">
      <dgm:prSet presAssocID="{9E335E26-C974-488B-A78F-F0A5FA0F72C5}" presName="negativeSpace" presStyleCnt="0"/>
      <dgm:spPr/>
    </dgm:pt>
    <dgm:pt modelId="{97D0AAF2-B83B-4B60-BCAE-DBC6F867DA64}" type="pres">
      <dgm:prSet presAssocID="{9E335E26-C974-488B-A78F-F0A5FA0F72C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CB47E-176E-44D0-917A-0FD05A3CA139}" type="pres">
      <dgm:prSet presAssocID="{B187B867-1C92-4101-88C8-869AF60FEC39}" presName="spaceBetweenRectangles" presStyleCnt="0"/>
      <dgm:spPr/>
    </dgm:pt>
    <dgm:pt modelId="{312A9623-76E3-491D-BB41-406036B5EC92}" type="pres">
      <dgm:prSet presAssocID="{25C37059-9E04-4C08-937A-41E76F5C2612}" presName="parentLin" presStyleCnt="0"/>
      <dgm:spPr/>
    </dgm:pt>
    <dgm:pt modelId="{E1957E25-FB45-4D60-A436-4409B78CAACF}" type="pres">
      <dgm:prSet presAssocID="{25C37059-9E04-4C08-937A-41E76F5C261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636E409-221A-4B3C-8AF2-9F326384111E}" type="pres">
      <dgm:prSet presAssocID="{25C37059-9E04-4C08-937A-41E76F5C2612}" presName="parentText" presStyleLbl="node1" presStyleIdx="3" presStyleCnt="5" custScaleY="196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2A9CD-700D-4499-AB0D-6F0142C72EC6}" type="pres">
      <dgm:prSet presAssocID="{25C37059-9E04-4C08-937A-41E76F5C2612}" presName="negativeSpace" presStyleCnt="0"/>
      <dgm:spPr/>
    </dgm:pt>
    <dgm:pt modelId="{7AED27B3-F516-4DE8-951B-714F7502DEDA}" type="pres">
      <dgm:prSet presAssocID="{25C37059-9E04-4C08-937A-41E76F5C2612}" presName="childText" presStyleLbl="conFgAcc1" presStyleIdx="3" presStyleCnt="5">
        <dgm:presLayoutVars>
          <dgm:bulletEnabled val="1"/>
        </dgm:presLayoutVars>
      </dgm:prSet>
      <dgm:spPr/>
    </dgm:pt>
    <dgm:pt modelId="{071AE87B-DBD1-4E16-AC53-B16033B3405E}" type="pres">
      <dgm:prSet presAssocID="{6EC53548-FF19-44D0-BC33-B49FDE8612FD}" presName="spaceBetweenRectangles" presStyleCnt="0"/>
      <dgm:spPr/>
    </dgm:pt>
    <dgm:pt modelId="{4CC4F753-7E46-4ED9-B7A9-5DD621101C11}" type="pres">
      <dgm:prSet presAssocID="{8EFD5ED5-D12C-40AD-846A-D06C0FC2287E}" presName="parentLin" presStyleCnt="0"/>
      <dgm:spPr/>
    </dgm:pt>
    <dgm:pt modelId="{3EE8B86F-5847-4831-8B76-F5FAD19D1A4D}" type="pres">
      <dgm:prSet presAssocID="{8EFD5ED5-D12C-40AD-846A-D06C0FC2287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DE50441-26DC-45D0-9A19-9EBA7088901F}" type="pres">
      <dgm:prSet presAssocID="{8EFD5ED5-D12C-40AD-846A-D06C0FC2287E}" presName="parentText" presStyleLbl="node1" presStyleIdx="4" presStyleCnt="5" custScaleY="199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FE539-5723-43D9-B1B4-55D65DDF5D94}" type="pres">
      <dgm:prSet presAssocID="{8EFD5ED5-D12C-40AD-846A-D06C0FC2287E}" presName="negativeSpace" presStyleCnt="0"/>
      <dgm:spPr/>
    </dgm:pt>
    <dgm:pt modelId="{43FA6DE7-DC16-462F-BC03-F7B7B092C555}" type="pres">
      <dgm:prSet presAssocID="{8EFD5ED5-D12C-40AD-846A-D06C0FC2287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E27D7D2-C4DE-4E4D-96DF-0253CD2B9849}" srcId="{399561F2-906F-447F-B8BD-A774ABB76476}" destId="{F65E6471-CB32-4DC4-8AFA-E3B6467753CE}" srcOrd="0" destOrd="0" parTransId="{87A2D01A-0932-4D69-8DD0-EC38B97AE3E6}" sibTransId="{F6E1693D-3212-4DD2-B904-F718FC438EC6}"/>
    <dgm:cxn modelId="{2106E199-C6D6-4C12-B01C-7607FED0290E}" srcId="{399561F2-906F-447F-B8BD-A774ABB76476}" destId="{9E335E26-C974-488B-A78F-F0A5FA0F72C5}" srcOrd="2" destOrd="0" parTransId="{3F23628D-EC70-4A1B-B5D2-1816A6343DBA}" sibTransId="{B187B867-1C92-4101-88C8-869AF60FEC39}"/>
    <dgm:cxn modelId="{BDF9970A-95FB-451A-A8D0-ECD66F210236}" type="presOf" srcId="{8EFD5ED5-D12C-40AD-846A-D06C0FC2287E}" destId="{3EE8B86F-5847-4831-8B76-F5FAD19D1A4D}" srcOrd="0" destOrd="0" presId="urn:microsoft.com/office/officeart/2005/8/layout/list1"/>
    <dgm:cxn modelId="{841AB3E6-14F5-452D-9AD1-10F8624C590B}" type="presOf" srcId="{F65E6471-CB32-4DC4-8AFA-E3B6467753CE}" destId="{A04E2DCD-FA42-4D73-8FF4-73E606EBB723}" srcOrd="0" destOrd="0" presId="urn:microsoft.com/office/officeart/2005/8/layout/list1"/>
    <dgm:cxn modelId="{E7D412E6-F5D6-4F3E-9A67-23195081418F}" type="presOf" srcId="{25C37059-9E04-4C08-937A-41E76F5C2612}" destId="{7636E409-221A-4B3C-8AF2-9F326384111E}" srcOrd="1" destOrd="0" presId="urn:microsoft.com/office/officeart/2005/8/layout/list1"/>
    <dgm:cxn modelId="{CEE9F975-7EE4-48ED-8ADD-848B22D4E62F}" type="presOf" srcId="{9E335E26-C974-488B-A78F-F0A5FA0F72C5}" destId="{A105932D-E3B0-4E4E-85EB-6734CED4E8BA}" srcOrd="0" destOrd="0" presId="urn:microsoft.com/office/officeart/2005/8/layout/list1"/>
    <dgm:cxn modelId="{B528D2CA-BF5B-4C98-B1A2-F501724B17E8}" type="presOf" srcId="{25C37059-9E04-4C08-937A-41E76F5C2612}" destId="{E1957E25-FB45-4D60-A436-4409B78CAACF}" srcOrd="0" destOrd="0" presId="urn:microsoft.com/office/officeart/2005/8/layout/list1"/>
    <dgm:cxn modelId="{0599B3E8-83E0-43E8-AFA6-B951385A1DFD}" type="presOf" srcId="{F65E6471-CB32-4DC4-8AFA-E3B6467753CE}" destId="{114533A4-2B2A-4756-B1A9-F64C5519F288}" srcOrd="1" destOrd="0" presId="urn:microsoft.com/office/officeart/2005/8/layout/list1"/>
    <dgm:cxn modelId="{3DCFAFA8-32FD-40DB-8768-676B0D397CF0}" srcId="{399561F2-906F-447F-B8BD-A774ABB76476}" destId="{25C37059-9E04-4C08-937A-41E76F5C2612}" srcOrd="3" destOrd="0" parTransId="{338582F1-124E-49AA-8582-BC3CF35D64DE}" sibTransId="{6EC53548-FF19-44D0-BC33-B49FDE8612FD}"/>
    <dgm:cxn modelId="{5DAFCD63-ABE0-426B-A003-DF580A16DF50}" type="presOf" srcId="{9E335E26-C974-488B-A78F-F0A5FA0F72C5}" destId="{D395014D-8441-4BFC-A7B6-48CA3C1D6BB5}" srcOrd="1" destOrd="0" presId="urn:microsoft.com/office/officeart/2005/8/layout/list1"/>
    <dgm:cxn modelId="{9D4DE999-0F59-4DEC-A8F4-6C695559BC60}" srcId="{399561F2-906F-447F-B8BD-A774ABB76476}" destId="{8EFD5ED5-D12C-40AD-846A-D06C0FC2287E}" srcOrd="4" destOrd="0" parTransId="{68482DBC-6195-4DD3-AC57-528A8D850009}" sibTransId="{FC917694-C4C3-45A0-9201-C2304CC5383B}"/>
    <dgm:cxn modelId="{789059CE-97E8-4023-A732-B6B9EDA187DD}" type="presOf" srcId="{8EFD5ED5-D12C-40AD-846A-D06C0FC2287E}" destId="{6DE50441-26DC-45D0-9A19-9EBA7088901F}" srcOrd="1" destOrd="0" presId="urn:microsoft.com/office/officeart/2005/8/layout/list1"/>
    <dgm:cxn modelId="{984CD9FE-6F51-4083-AA0C-0730FD794B0E}" type="presOf" srcId="{CF5E3DBB-04B1-4F46-8ADA-F2BC1CEACE04}" destId="{D4D5168B-7309-4B8E-94EE-19DCDFD9F809}" srcOrd="1" destOrd="0" presId="urn:microsoft.com/office/officeart/2005/8/layout/list1"/>
    <dgm:cxn modelId="{92FF932B-2B0F-4FD1-809E-B2197722C5D9}" type="presOf" srcId="{399561F2-906F-447F-B8BD-A774ABB76476}" destId="{6F93870D-72A9-48E5-AE96-0B578F34EAE1}" srcOrd="0" destOrd="0" presId="urn:microsoft.com/office/officeart/2005/8/layout/list1"/>
    <dgm:cxn modelId="{20BD43A8-D60D-462D-833A-849ABDB515F4}" type="presOf" srcId="{CF5E3DBB-04B1-4F46-8ADA-F2BC1CEACE04}" destId="{D6899A29-459D-4853-B277-3AE18B55C446}" srcOrd="0" destOrd="0" presId="urn:microsoft.com/office/officeart/2005/8/layout/list1"/>
    <dgm:cxn modelId="{1721F828-4A1D-4F7A-8948-42621B59DDD6}" srcId="{399561F2-906F-447F-B8BD-A774ABB76476}" destId="{CF5E3DBB-04B1-4F46-8ADA-F2BC1CEACE04}" srcOrd="1" destOrd="0" parTransId="{C19231D6-2694-498C-A03C-671767D093C2}" sibTransId="{1C18A576-0F3B-4C41-93D4-D09F086C4ED9}"/>
    <dgm:cxn modelId="{46C01933-4E81-47B0-979E-5243ECC5C26E}" type="presParOf" srcId="{6F93870D-72A9-48E5-AE96-0B578F34EAE1}" destId="{162C48E9-0E74-4F7C-8DF0-C32EE25A75B6}" srcOrd="0" destOrd="0" presId="urn:microsoft.com/office/officeart/2005/8/layout/list1"/>
    <dgm:cxn modelId="{77141C3C-61D9-486E-BE0C-519FBE991E8F}" type="presParOf" srcId="{162C48E9-0E74-4F7C-8DF0-C32EE25A75B6}" destId="{A04E2DCD-FA42-4D73-8FF4-73E606EBB723}" srcOrd="0" destOrd="0" presId="urn:microsoft.com/office/officeart/2005/8/layout/list1"/>
    <dgm:cxn modelId="{C9FAF9FD-B22D-4182-83DA-F045AD953FBC}" type="presParOf" srcId="{162C48E9-0E74-4F7C-8DF0-C32EE25A75B6}" destId="{114533A4-2B2A-4756-B1A9-F64C5519F288}" srcOrd="1" destOrd="0" presId="urn:microsoft.com/office/officeart/2005/8/layout/list1"/>
    <dgm:cxn modelId="{82AC9219-FED7-4B2D-B766-9385AC90B822}" type="presParOf" srcId="{6F93870D-72A9-48E5-AE96-0B578F34EAE1}" destId="{01D737EF-6D29-47A4-9D2E-1BCC777A589D}" srcOrd="1" destOrd="0" presId="urn:microsoft.com/office/officeart/2005/8/layout/list1"/>
    <dgm:cxn modelId="{200BCF19-BA03-4148-BDBB-69D162841F9B}" type="presParOf" srcId="{6F93870D-72A9-48E5-AE96-0B578F34EAE1}" destId="{47A4C740-CC1C-475F-91AE-CF33CEA08CE6}" srcOrd="2" destOrd="0" presId="urn:microsoft.com/office/officeart/2005/8/layout/list1"/>
    <dgm:cxn modelId="{3AF1405E-7466-4ADA-A049-987EBE56D3CE}" type="presParOf" srcId="{6F93870D-72A9-48E5-AE96-0B578F34EAE1}" destId="{A5F7D70F-1E15-4D1B-8F0D-2FEC699F0975}" srcOrd="3" destOrd="0" presId="urn:microsoft.com/office/officeart/2005/8/layout/list1"/>
    <dgm:cxn modelId="{FC2681B8-16BB-4CC6-8396-070ABC3A5174}" type="presParOf" srcId="{6F93870D-72A9-48E5-AE96-0B578F34EAE1}" destId="{E6B3D011-F5CD-4699-9451-580D7F9C4AF5}" srcOrd="4" destOrd="0" presId="urn:microsoft.com/office/officeart/2005/8/layout/list1"/>
    <dgm:cxn modelId="{1938C9D6-21DB-4D5D-8EA0-2D077FB48C48}" type="presParOf" srcId="{E6B3D011-F5CD-4699-9451-580D7F9C4AF5}" destId="{D6899A29-459D-4853-B277-3AE18B55C446}" srcOrd="0" destOrd="0" presId="urn:microsoft.com/office/officeart/2005/8/layout/list1"/>
    <dgm:cxn modelId="{D7AF2771-230C-45DE-8613-0C459FB5BC4E}" type="presParOf" srcId="{E6B3D011-F5CD-4699-9451-580D7F9C4AF5}" destId="{D4D5168B-7309-4B8E-94EE-19DCDFD9F809}" srcOrd="1" destOrd="0" presId="urn:microsoft.com/office/officeart/2005/8/layout/list1"/>
    <dgm:cxn modelId="{23791896-833F-47F2-966B-B1F6473411AE}" type="presParOf" srcId="{6F93870D-72A9-48E5-AE96-0B578F34EAE1}" destId="{A235A78D-4225-4E7D-ABF2-E1660471B88C}" srcOrd="5" destOrd="0" presId="urn:microsoft.com/office/officeart/2005/8/layout/list1"/>
    <dgm:cxn modelId="{CD10835B-7A13-499D-90FE-D5B4BE7923E4}" type="presParOf" srcId="{6F93870D-72A9-48E5-AE96-0B578F34EAE1}" destId="{87CE14D7-C9F5-478D-8DFE-C507B281B251}" srcOrd="6" destOrd="0" presId="urn:microsoft.com/office/officeart/2005/8/layout/list1"/>
    <dgm:cxn modelId="{63F57F87-E06A-4333-BE0F-AA2280F78526}" type="presParOf" srcId="{6F93870D-72A9-48E5-AE96-0B578F34EAE1}" destId="{D79CA7E5-03FD-4121-91BF-F244D9B5578F}" srcOrd="7" destOrd="0" presId="urn:microsoft.com/office/officeart/2005/8/layout/list1"/>
    <dgm:cxn modelId="{CBB06B1E-A9C9-4178-AC99-DF0B25ED9B73}" type="presParOf" srcId="{6F93870D-72A9-48E5-AE96-0B578F34EAE1}" destId="{5EDB7B8B-7B49-4F0C-97EB-D913E61C83CB}" srcOrd="8" destOrd="0" presId="urn:microsoft.com/office/officeart/2005/8/layout/list1"/>
    <dgm:cxn modelId="{AAC9E303-FDEF-4B1C-887A-BE089C2150C3}" type="presParOf" srcId="{5EDB7B8B-7B49-4F0C-97EB-D913E61C83CB}" destId="{A105932D-E3B0-4E4E-85EB-6734CED4E8BA}" srcOrd="0" destOrd="0" presId="urn:microsoft.com/office/officeart/2005/8/layout/list1"/>
    <dgm:cxn modelId="{713BD2A8-EE11-4FA7-91A0-E7A7F01E720B}" type="presParOf" srcId="{5EDB7B8B-7B49-4F0C-97EB-D913E61C83CB}" destId="{D395014D-8441-4BFC-A7B6-48CA3C1D6BB5}" srcOrd="1" destOrd="0" presId="urn:microsoft.com/office/officeart/2005/8/layout/list1"/>
    <dgm:cxn modelId="{C6C3E77A-8B34-4725-8B54-2C0B21767862}" type="presParOf" srcId="{6F93870D-72A9-48E5-AE96-0B578F34EAE1}" destId="{14C2BFD6-4C39-4024-83A5-0BE9F7AA0212}" srcOrd="9" destOrd="0" presId="urn:microsoft.com/office/officeart/2005/8/layout/list1"/>
    <dgm:cxn modelId="{A3106421-7E6A-426C-ACCC-562F63643854}" type="presParOf" srcId="{6F93870D-72A9-48E5-AE96-0B578F34EAE1}" destId="{97D0AAF2-B83B-4B60-BCAE-DBC6F867DA64}" srcOrd="10" destOrd="0" presId="urn:microsoft.com/office/officeart/2005/8/layout/list1"/>
    <dgm:cxn modelId="{75140840-0906-42EE-91C2-9D29DB252B9C}" type="presParOf" srcId="{6F93870D-72A9-48E5-AE96-0B578F34EAE1}" destId="{C42CB47E-176E-44D0-917A-0FD05A3CA139}" srcOrd="11" destOrd="0" presId="urn:microsoft.com/office/officeart/2005/8/layout/list1"/>
    <dgm:cxn modelId="{75B9273D-B977-4D23-9915-69E60CD9A84F}" type="presParOf" srcId="{6F93870D-72A9-48E5-AE96-0B578F34EAE1}" destId="{312A9623-76E3-491D-BB41-406036B5EC92}" srcOrd="12" destOrd="0" presId="urn:microsoft.com/office/officeart/2005/8/layout/list1"/>
    <dgm:cxn modelId="{94CE1E3F-8DB0-4793-9B21-33B987C430EC}" type="presParOf" srcId="{312A9623-76E3-491D-BB41-406036B5EC92}" destId="{E1957E25-FB45-4D60-A436-4409B78CAACF}" srcOrd="0" destOrd="0" presId="urn:microsoft.com/office/officeart/2005/8/layout/list1"/>
    <dgm:cxn modelId="{5E60B12A-6637-4066-866F-B370088E7101}" type="presParOf" srcId="{312A9623-76E3-491D-BB41-406036B5EC92}" destId="{7636E409-221A-4B3C-8AF2-9F326384111E}" srcOrd="1" destOrd="0" presId="urn:microsoft.com/office/officeart/2005/8/layout/list1"/>
    <dgm:cxn modelId="{538E25AF-A032-4D21-A4C5-C72434DBF75F}" type="presParOf" srcId="{6F93870D-72A9-48E5-AE96-0B578F34EAE1}" destId="{CDE2A9CD-700D-4499-AB0D-6F0142C72EC6}" srcOrd="13" destOrd="0" presId="urn:microsoft.com/office/officeart/2005/8/layout/list1"/>
    <dgm:cxn modelId="{96FB2553-11B8-4BC1-A5CD-008D96879FB2}" type="presParOf" srcId="{6F93870D-72A9-48E5-AE96-0B578F34EAE1}" destId="{7AED27B3-F516-4DE8-951B-714F7502DEDA}" srcOrd="14" destOrd="0" presId="urn:microsoft.com/office/officeart/2005/8/layout/list1"/>
    <dgm:cxn modelId="{26ACD79D-C572-4F09-88F6-004646415039}" type="presParOf" srcId="{6F93870D-72A9-48E5-AE96-0B578F34EAE1}" destId="{071AE87B-DBD1-4E16-AC53-B16033B3405E}" srcOrd="15" destOrd="0" presId="urn:microsoft.com/office/officeart/2005/8/layout/list1"/>
    <dgm:cxn modelId="{F310E085-6C75-4569-8F69-42A571FEF882}" type="presParOf" srcId="{6F93870D-72A9-48E5-AE96-0B578F34EAE1}" destId="{4CC4F753-7E46-4ED9-B7A9-5DD621101C11}" srcOrd="16" destOrd="0" presId="urn:microsoft.com/office/officeart/2005/8/layout/list1"/>
    <dgm:cxn modelId="{D5C2CBFF-4EE2-4984-8EA5-250A83BD6709}" type="presParOf" srcId="{4CC4F753-7E46-4ED9-B7A9-5DD621101C11}" destId="{3EE8B86F-5847-4831-8B76-F5FAD19D1A4D}" srcOrd="0" destOrd="0" presId="urn:microsoft.com/office/officeart/2005/8/layout/list1"/>
    <dgm:cxn modelId="{F6971492-B40A-479B-BC44-27D4B14D61F1}" type="presParOf" srcId="{4CC4F753-7E46-4ED9-B7A9-5DD621101C11}" destId="{6DE50441-26DC-45D0-9A19-9EBA7088901F}" srcOrd="1" destOrd="0" presId="urn:microsoft.com/office/officeart/2005/8/layout/list1"/>
    <dgm:cxn modelId="{B31DB76B-0AC1-4257-9416-BF70E8BF6A3A}" type="presParOf" srcId="{6F93870D-72A9-48E5-AE96-0B578F34EAE1}" destId="{740FE539-5723-43D9-B1B4-55D65DDF5D94}" srcOrd="17" destOrd="0" presId="urn:microsoft.com/office/officeart/2005/8/layout/list1"/>
    <dgm:cxn modelId="{557A571A-C00E-4182-9C26-FD315054D5E0}" type="presParOf" srcId="{6F93870D-72A9-48E5-AE96-0B578F34EAE1}" destId="{43FA6DE7-DC16-462F-BC03-F7B7B092C55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C9DD5-4344-4DC5-A2D2-4BF082D38FB2}">
      <dsp:nvSpPr>
        <dsp:cNvPr id="0" name=""/>
        <dsp:cNvSpPr/>
      </dsp:nvSpPr>
      <dsp:spPr>
        <a:xfrm>
          <a:off x="0" y="1269166"/>
          <a:ext cx="87154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85002-7DAB-4A8F-B441-559E933DDFA0}">
      <dsp:nvSpPr>
        <dsp:cNvPr id="0" name=""/>
        <dsp:cNvSpPr/>
      </dsp:nvSpPr>
      <dsp:spPr>
        <a:xfrm>
          <a:off x="435771" y="612736"/>
          <a:ext cx="6100805" cy="95163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hlinkClick xmlns:r="http://schemas.openxmlformats.org/officeDocument/2006/relationships" r:id="rId1" action="ppaction://hlinkfile"/>
            </a:rPr>
            <a:t>-</a:t>
          </a: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2000" b="1" kern="1200" dirty="0" smtClean="0">
              <a:solidFill>
                <a:schemeClr val="bg1"/>
              </a:solidFill>
            </a:rPr>
            <a:t>Законодательно-правовые акты 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  нормативные документы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82226" y="659191"/>
        <a:ext cx="6007895" cy="858720"/>
      </dsp:txXfrm>
    </dsp:sp>
    <dsp:sp modelId="{17067DE9-D4AC-4259-86A1-608F6BD197E5}">
      <dsp:nvSpPr>
        <dsp:cNvPr id="0" name=""/>
        <dsp:cNvSpPr/>
      </dsp:nvSpPr>
      <dsp:spPr>
        <a:xfrm>
          <a:off x="0" y="2505107"/>
          <a:ext cx="87154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C55CA-3FA6-44E8-8F9F-25EFDEDB9044}">
      <dsp:nvSpPr>
        <dsp:cNvPr id="0" name=""/>
        <dsp:cNvSpPr/>
      </dsp:nvSpPr>
      <dsp:spPr>
        <a:xfrm>
          <a:off x="435771" y="1881166"/>
          <a:ext cx="6100805" cy="91914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- </a:t>
          </a:r>
          <a:r>
            <a:rPr lang="ru-RU" sz="2000" b="1" kern="1200" dirty="0" smtClean="0">
              <a:solidFill>
                <a:schemeClr val="bg1"/>
              </a:solidFill>
            </a:rPr>
            <a:t>Локальные акты организации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80640" y="1926035"/>
        <a:ext cx="6011067" cy="829402"/>
      </dsp:txXfrm>
    </dsp:sp>
    <dsp:sp modelId="{CCF73A62-D915-4DE0-B805-7DD86506F014}">
      <dsp:nvSpPr>
        <dsp:cNvPr id="0" name=""/>
        <dsp:cNvSpPr/>
      </dsp:nvSpPr>
      <dsp:spPr>
        <a:xfrm>
          <a:off x="0" y="3741047"/>
          <a:ext cx="87154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C3E8E-AED6-414F-AF8D-2DBB005156BF}">
      <dsp:nvSpPr>
        <dsp:cNvPr id="0" name=""/>
        <dsp:cNvSpPr/>
      </dsp:nvSpPr>
      <dsp:spPr>
        <a:xfrm>
          <a:off x="435771" y="3117107"/>
          <a:ext cx="6100805" cy="91914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hlinkClick xmlns:r="http://schemas.openxmlformats.org/officeDocument/2006/relationships" r:id="rId2" action="ppaction://hlinkfile"/>
            </a:rPr>
            <a:t>-</a:t>
          </a: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2000" b="1" kern="1200" dirty="0" smtClean="0">
              <a:solidFill>
                <a:schemeClr val="bg1"/>
              </a:solidFill>
            </a:rPr>
            <a:t>Организационно – методическая документация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80640" y="3161976"/>
        <a:ext cx="6011067" cy="829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C740-CC1C-475F-91AE-CF33CEA08CE6}">
      <dsp:nvSpPr>
        <dsp:cNvPr id="0" name=""/>
        <dsp:cNvSpPr/>
      </dsp:nvSpPr>
      <dsp:spPr>
        <a:xfrm>
          <a:off x="0" y="621159"/>
          <a:ext cx="87154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533A4-2B2A-4756-B1A9-F64C5519F288}">
      <dsp:nvSpPr>
        <dsp:cNvPr id="0" name=""/>
        <dsp:cNvSpPr/>
      </dsp:nvSpPr>
      <dsp:spPr>
        <a:xfrm>
          <a:off x="435771" y="44323"/>
          <a:ext cx="6100805" cy="78347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</a:rPr>
            <a:t>Психологическое сопровождение </a:t>
          </a:r>
          <a:endParaRPr lang="ru-RU" sz="2000" b="1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solidFill>
                <a:schemeClr val="bg1"/>
              </a:solidFill>
            </a:rPr>
            <a:t>учебно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smtClean="0">
              <a:solidFill>
                <a:schemeClr val="bg1"/>
              </a:solidFill>
            </a:rPr>
            <a:t>– воспитательного процесса  </a:t>
          </a:r>
        </a:p>
        <a:p>
          <a:pPr lvl="0" algn="ctr">
            <a:spcBef>
              <a:spcPct val="0"/>
            </a:spcBef>
          </a:pPr>
          <a:endParaRPr lang="ru-RU" sz="2000" b="1" kern="1200" dirty="0" smtClean="0">
            <a:solidFill>
              <a:schemeClr val="bg1"/>
            </a:solidFill>
          </a:endParaRPr>
        </a:p>
      </dsp:txBody>
      <dsp:txXfrm>
        <a:off x="474017" y="82569"/>
        <a:ext cx="6024313" cy="706983"/>
      </dsp:txXfrm>
    </dsp:sp>
    <dsp:sp modelId="{87CE14D7-C9F5-478D-8DFE-C507B281B251}">
      <dsp:nvSpPr>
        <dsp:cNvPr id="0" name=""/>
        <dsp:cNvSpPr/>
      </dsp:nvSpPr>
      <dsp:spPr>
        <a:xfrm>
          <a:off x="0" y="1755156"/>
          <a:ext cx="87154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5168B-7309-4B8E-94EE-19DCDFD9F809}">
      <dsp:nvSpPr>
        <dsp:cNvPr id="0" name=""/>
        <dsp:cNvSpPr/>
      </dsp:nvSpPr>
      <dsp:spPr>
        <a:xfrm>
          <a:off x="435346" y="1049559"/>
          <a:ext cx="6094847" cy="91223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Обучение навыкам дальнейшей социализации в профессиональной деятельности</a:t>
          </a:r>
        </a:p>
      </dsp:txBody>
      <dsp:txXfrm>
        <a:off x="479878" y="1094091"/>
        <a:ext cx="6005783" cy="823173"/>
      </dsp:txXfrm>
    </dsp:sp>
    <dsp:sp modelId="{97D0AAF2-B83B-4B60-BCAE-DBC6F867DA64}">
      <dsp:nvSpPr>
        <dsp:cNvPr id="0" name=""/>
        <dsp:cNvSpPr/>
      </dsp:nvSpPr>
      <dsp:spPr>
        <a:xfrm>
          <a:off x="0" y="2785899"/>
          <a:ext cx="87154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014D-8441-4BFC-A7B6-48CA3C1D6BB5}">
      <dsp:nvSpPr>
        <dsp:cNvPr id="0" name=""/>
        <dsp:cNvSpPr/>
      </dsp:nvSpPr>
      <dsp:spPr>
        <a:xfrm>
          <a:off x="435771" y="2183556"/>
          <a:ext cx="6100805" cy="80898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Участие в деятельности по сохранению и укреплению психологического здоровья</a:t>
          </a:r>
        </a:p>
      </dsp:txBody>
      <dsp:txXfrm>
        <a:off x="475262" y="2223047"/>
        <a:ext cx="6021823" cy="730001"/>
      </dsp:txXfrm>
    </dsp:sp>
    <dsp:sp modelId="{7AED27B3-F516-4DE8-951B-714F7502DEDA}">
      <dsp:nvSpPr>
        <dsp:cNvPr id="0" name=""/>
        <dsp:cNvSpPr/>
      </dsp:nvSpPr>
      <dsp:spPr>
        <a:xfrm>
          <a:off x="0" y="3817742"/>
          <a:ext cx="87154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6E409-221A-4B3C-8AF2-9F326384111E}">
      <dsp:nvSpPr>
        <dsp:cNvPr id="0" name=""/>
        <dsp:cNvSpPr/>
      </dsp:nvSpPr>
      <dsp:spPr>
        <a:xfrm>
          <a:off x="435771" y="3214299"/>
          <a:ext cx="6100805" cy="81008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96" tIns="0" rIns="230596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</a:rPr>
            <a:t>Сопровождение обучающихся, имеющих особые </a:t>
          </a:r>
          <a:r>
            <a:rPr lang="ru-RU" sz="2000" b="1" kern="1200" smtClean="0">
              <a:solidFill>
                <a:schemeClr val="bg1"/>
              </a:solidFill>
            </a:rPr>
            <a:t>образовательные потребности</a:t>
          </a:r>
          <a:endParaRPr lang="ru-RU" sz="2000" b="1" kern="1200" dirty="0" smtClean="0">
            <a:solidFill>
              <a:schemeClr val="bg1"/>
            </a:solidFill>
          </a:endParaRPr>
        </a:p>
      </dsp:txBody>
      <dsp:txXfrm>
        <a:off x="475316" y="3253844"/>
        <a:ext cx="6021715" cy="730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15CC3-B14F-4C26-A8C5-172FA629900F}">
      <dsp:nvSpPr>
        <dsp:cNvPr id="0" name=""/>
        <dsp:cNvSpPr/>
      </dsp:nvSpPr>
      <dsp:spPr>
        <a:xfrm>
          <a:off x="3786044" y="1595"/>
          <a:ext cx="1428897" cy="6656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Классные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руководители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818538" y="34089"/>
        <a:ext cx="1363909" cy="600649"/>
      </dsp:txXfrm>
    </dsp:sp>
    <dsp:sp modelId="{23E2B11F-D31E-4BB4-8BA1-D9066B519441}">
      <dsp:nvSpPr>
        <dsp:cNvPr id="0" name=""/>
        <dsp:cNvSpPr/>
      </dsp:nvSpPr>
      <dsp:spPr>
        <a:xfrm>
          <a:off x="2191713" y="334413"/>
          <a:ext cx="4617560" cy="4617560"/>
        </a:xfrm>
        <a:custGeom>
          <a:avLst/>
          <a:gdLst/>
          <a:ahLst/>
          <a:cxnLst/>
          <a:rect l="0" t="0" r="0" b="0"/>
          <a:pathLst>
            <a:path>
              <a:moveTo>
                <a:pt x="3028435" y="115024"/>
              </a:moveTo>
              <a:arcTo wR="2308780" hR="2308780" stAng="17289716" swAng="8011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E153E-7EA2-4D99-B2C5-EA45C1FF0A91}">
      <dsp:nvSpPr>
        <dsp:cNvPr id="0" name=""/>
        <dsp:cNvSpPr/>
      </dsp:nvSpPr>
      <dsp:spPr>
        <a:xfrm>
          <a:off x="5479043" y="677821"/>
          <a:ext cx="1308007" cy="6656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Педагог-психолог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5511537" y="710315"/>
        <a:ext cx="1243019" cy="600649"/>
      </dsp:txXfrm>
    </dsp:sp>
    <dsp:sp modelId="{F66299AC-707D-4A68-921E-3707FC9308AE}">
      <dsp:nvSpPr>
        <dsp:cNvPr id="0" name=""/>
        <dsp:cNvSpPr/>
      </dsp:nvSpPr>
      <dsp:spPr>
        <a:xfrm>
          <a:off x="2191713" y="334413"/>
          <a:ext cx="4617560" cy="4617560"/>
        </a:xfrm>
        <a:custGeom>
          <a:avLst/>
          <a:gdLst/>
          <a:ahLst/>
          <a:cxnLst/>
          <a:rect l="0" t="0" r="0" b="0"/>
          <a:pathLst>
            <a:path>
              <a:moveTo>
                <a:pt x="4222783" y="1017633"/>
              </a:moveTo>
              <a:arcTo wR="2308780" hR="2308780" stAng="19559833" swAng="1527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5677-EC82-4A9D-91BD-4EA0148DDDFA}">
      <dsp:nvSpPr>
        <dsp:cNvPr id="0" name=""/>
        <dsp:cNvSpPr/>
      </dsp:nvSpPr>
      <dsp:spPr>
        <a:xfrm>
          <a:off x="6129545" y="2310375"/>
          <a:ext cx="1359456" cy="6656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Социальный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педагог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6162039" y="2342869"/>
        <a:ext cx="1294468" cy="600649"/>
      </dsp:txXfrm>
    </dsp:sp>
    <dsp:sp modelId="{18C38F79-3B09-4ACF-AE74-0DE6AEC7A0F9}">
      <dsp:nvSpPr>
        <dsp:cNvPr id="0" name=""/>
        <dsp:cNvSpPr/>
      </dsp:nvSpPr>
      <dsp:spPr>
        <a:xfrm>
          <a:off x="2191713" y="334413"/>
          <a:ext cx="4617560" cy="4617560"/>
        </a:xfrm>
        <a:custGeom>
          <a:avLst/>
          <a:gdLst/>
          <a:ahLst/>
          <a:cxnLst/>
          <a:rect l="0" t="0" r="0" b="0"/>
          <a:pathLst>
            <a:path>
              <a:moveTo>
                <a:pt x="4591927" y="2651863"/>
              </a:moveTo>
              <a:arcTo wR="2308780" hR="2308780" stAng="512746" swAng="1527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8CBF5-BFD7-4B52-8798-4CC264AA26E0}">
      <dsp:nvSpPr>
        <dsp:cNvPr id="0" name=""/>
        <dsp:cNvSpPr/>
      </dsp:nvSpPr>
      <dsp:spPr>
        <a:xfrm>
          <a:off x="5408076" y="3942929"/>
          <a:ext cx="1449942" cy="6656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Преподаватели</a:t>
          </a:r>
          <a:r>
            <a:rPr lang="ru-RU" sz="100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sz="1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440570" y="3975423"/>
        <a:ext cx="1384954" cy="600649"/>
      </dsp:txXfrm>
    </dsp:sp>
    <dsp:sp modelId="{AFD12A99-CF83-4496-8B5D-970575CB32E1}">
      <dsp:nvSpPr>
        <dsp:cNvPr id="0" name=""/>
        <dsp:cNvSpPr/>
      </dsp:nvSpPr>
      <dsp:spPr>
        <a:xfrm>
          <a:off x="2191713" y="334413"/>
          <a:ext cx="4617560" cy="4617560"/>
        </a:xfrm>
        <a:custGeom>
          <a:avLst/>
          <a:gdLst/>
          <a:ahLst/>
          <a:cxnLst/>
          <a:rect l="0" t="0" r="0" b="0"/>
          <a:pathLst>
            <a:path>
              <a:moveTo>
                <a:pt x="3515561" y="4277065"/>
              </a:moveTo>
              <a:arcTo wR="2308780" hR="2308780" stAng="3509219" swAng="8133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F6C00-2F86-48B6-BE01-C2422FA99CA4}">
      <dsp:nvSpPr>
        <dsp:cNvPr id="0" name=""/>
        <dsp:cNvSpPr/>
      </dsp:nvSpPr>
      <dsp:spPr>
        <a:xfrm>
          <a:off x="3793975" y="4619155"/>
          <a:ext cx="1413035" cy="6656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Медицинский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работник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826469" y="4651649"/>
        <a:ext cx="1348047" cy="600649"/>
      </dsp:txXfrm>
    </dsp:sp>
    <dsp:sp modelId="{571B2C0C-CE6D-4704-96BE-17E74F039162}">
      <dsp:nvSpPr>
        <dsp:cNvPr id="0" name=""/>
        <dsp:cNvSpPr/>
      </dsp:nvSpPr>
      <dsp:spPr>
        <a:xfrm>
          <a:off x="2191713" y="334413"/>
          <a:ext cx="4617560" cy="4617560"/>
        </a:xfrm>
        <a:custGeom>
          <a:avLst/>
          <a:gdLst/>
          <a:ahLst/>
          <a:cxnLst/>
          <a:rect l="0" t="0" r="0" b="0"/>
          <a:pathLst>
            <a:path>
              <a:moveTo>
                <a:pt x="1596971" y="4505094"/>
              </a:moveTo>
              <a:arcTo wR="2308780" hR="2308780" stAng="6477427" swAng="8133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5C22B-A842-40F3-BD1E-3F987C995018}">
      <dsp:nvSpPr>
        <dsp:cNvPr id="0" name=""/>
        <dsp:cNvSpPr/>
      </dsp:nvSpPr>
      <dsp:spPr>
        <a:xfrm>
          <a:off x="2071673" y="3942929"/>
          <a:ext cx="1592531" cy="6656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Администрация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104167" y="3975423"/>
        <a:ext cx="1527543" cy="600649"/>
      </dsp:txXfrm>
    </dsp:sp>
    <dsp:sp modelId="{399AF091-3604-4CE3-A715-4E903D456EAB}">
      <dsp:nvSpPr>
        <dsp:cNvPr id="0" name=""/>
        <dsp:cNvSpPr/>
      </dsp:nvSpPr>
      <dsp:spPr>
        <a:xfrm>
          <a:off x="2191713" y="334413"/>
          <a:ext cx="4617560" cy="4617560"/>
        </a:xfrm>
        <a:custGeom>
          <a:avLst/>
          <a:gdLst/>
          <a:ahLst/>
          <a:cxnLst/>
          <a:rect l="0" t="0" r="0" b="0"/>
          <a:pathLst>
            <a:path>
              <a:moveTo>
                <a:pt x="394777" y="3599926"/>
              </a:moveTo>
              <a:arcTo wR="2308780" hR="2308780" stAng="8759833" swAng="1527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706CB-F794-40A3-89D6-123CF57FC2EA}">
      <dsp:nvSpPr>
        <dsp:cNvPr id="0" name=""/>
        <dsp:cNvSpPr/>
      </dsp:nvSpPr>
      <dsp:spPr>
        <a:xfrm>
          <a:off x="1512153" y="2310375"/>
          <a:ext cx="1359118" cy="6656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Сотрудники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544647" y="2342869"/>
        <a:ext cx="1294130" cy="600649"/>
      </dsp:txXfrm>
    </dsp:sp>
    <dsp:sp modelId="{744577E5-1126-4DEA-B52F-BBF04C3D5101}">
      <dsp:nvSpPr>
        <dsp:cNvPr id="0" name=""/>
        <dsp:cNvSpPr/>
      </dsp:nvSpPr>
      <dsp:spPr>
        <a:xfrm>
          <a:off x="2191713" y="334413"/>
          <a:ext cx="4617560" cy="4617560"/>
        </a:xfrm>
        <a:custGeom>
          <a:avLst/>
          <a:gdLst/>
          <a:ahLst/>
          <a:cxnLst/>
          <a:rect l="0" t="0" r="0" b="0"/>
          <a:pathLst>
            <a:path>
              <a:moveTo>
                <a:pt x="25633" y="1965697"/>
              </a:moveTo>
              <a:arcTo wR="2308780" hR="2308780" stAng="11312746" swAng="15274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FBD31-CFDF-4855-B7EC-8204827AD010}">
      <dsp:nvSpPr>
        <dsp:cNvPr id="0" name=""/>
        <dsp:cNvSpPr/>
      </dsp:nvSpPr>
      <dsp:spPr>
        <a:xfrm>
          <a:off x="2231288" y="677821"/>
          <a:ext cx="1273302" cy="665637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Воспитатели общежития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263782" y="710315"/>
        <a:ext cx="1208314" cy="600649"/>
      </dsp:txXfrm>
    </dsp:sp>
    <dsp:sp modelId="{5EC2161A-E357-40EF-AA9E-E855C86E0973}">
      <dsp:nvSpPr>
        <dsp:cNvPr id="0" name=""/>
        <dsp:cNvSpPr/>
      </dsp:nvSpPr>
      <dsp:spPr>
        <a:xfrm>
          <a:off x="2191713" y="334413"/>
          <a:ext cx="4617560" cy="4617560"/>
        </a:xfrm>
        <a:custGeom>
          <a:avLst/>
          <a:gdLst/>
          <a:ahLst/>
          <a:cxnLst/>
          <a:rect l="0" t="0" r="0" b="0"/>
          <a:pathLst>
            <a:path>
              <a:moveTo>
                <a:pt x="1101928" y="340538"/>
              </a:moveTo>
              <a:arcTo wR="2308780" hR="2308780" stAng="14309096" swAng="8011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C740-CC1C-475F-91AE-CF33CEA08CE6}">
      <dsp:nvSpPr>
        <dsp:cNvPr id="0" name=""/>
        <dsp:cNvSpPr/>
      </dsp:nvSpPr>
      <dsp:spPr>
        <a:xfrm>
          <a:off x="0" y="563035"/>
          <a:ext cx="885828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533A4-2B2A-4756-B1A9-F64C5519F288}">
      <dsp:nvSpPr>
        <dsp:cNvPr id="0" name=""/>
        <dsp:cNvSpPr/>
      </dsp:nvSpPr>
      <dsp:spPr>
        <a:xfrm>
          <a:off x="442914" y="27402"/>
          <a:ext cx="6200796" cy="72751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5" tIns="0" rIns="23437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chemeClr val="bg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</a:rPr>
            <a:t>Диагностика  </a:t>
          </a:r>
        </a:p>
        <a:p>
          <a:pPr lvl="0" algn="ctr">
            <a:spcBef>
              <a:spcPct val="0"/>
            </a:spcBef>
          </a:pPr>
          <a:endParaRPr lang="ru-RU" sz="2000" b="1" kern="1200" dirty="0" smtClean="0">
            <a:solidFill>
              <a:schemeClr val="bg1"/>
            </a:solidFill>
          </a:endParaRPr>
        </a:p>
      </dsp:txBody>
      <dsp:txXfrm>
        <a:off x="478428" y="62916"/>
        <a:ext cx="6129768" cy="656485"/>
      </dsp:txXfrm>
    </dsp:sp>
    <dsp:sp modelId="{87CE14D7-C9F5-478D-8DFE-C507B281B251}">
      <dsp:nvSpPr>
        <dsp:cNvPr id="0" name=""/>
        <dsp:cNvSpPr/>
      </dsp:nvSpPr>
      <dsp:spPr>
        <a:xfrm>
          <a:off x="0" y="1616032"/>
          <a:ext cx="885828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5168B-7309-4B8E-94EE-19DCDFD9F809}">
      <dsp:nvSpPr>
        <dsp:cNvPr id="0" name=""/>
        <dsp:cNvSpPr/>
      </dsp:nvSpPr>
      <dsp:spPr>
        <a:xfrm>
          <a:off x="442914" y="960835"/>
          <a:ext cx="6200796" cy="84707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5" tIns="0" rIns="234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Консультирование</a:t>
          </a:r>
        </a:p>
      </dsp:txBody>
      <dsp:txXfrm>
        <a:off x="484265" y="1002186"/>
        <a:ext cx="6118094" cy="764375"/>
      </dsp:txXfrm>
    </dsp:sp>
    <dsp:sp modelId="{97D0AAF2-B83B-4B60-BCAE-DBC6F867DA64}">
      <dsp:nvSpPr>
        <dsp:cNvPr id="0" name=""/>
        <dsp:cNvSpPr/>
      </dsp:nvSpPr>
      <dsp:spPr>
        <a:xfrm>
          <a:off x="0" y="2573151"/>
          <a:ext cx="885828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014D-8441-4BFC-A7B6-48CA3C1D6BB5}">
      <dsp:nvSpPr>
        <dsp:cNvPr id="0" name=""/>
        <dsp:cNvSpPr/>
      </dsp:nvSpPr>
      <dsp:spPr>
        <a:xfrm>
          <a:off x="442914" y="2013832"/>
          <a:ext cx="6200796" cy="75119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5" tIns="0" rIns="234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Профилактика </a:t>
          </a:r>
        </a:p>
      </dsp:txBody>
      <dsp:txXfrm>
        <a:off x="479584" y="2050502"/>
        <a:ext cx="6127456" cy="677858"/>
      </dsp:txXfrm>
    </dsp:sp>
    <dsp:sp modelId="{7AED27B3-F516-4DE8-951B-714F7502DEDA}">
      <dsp:nvSpPr>
        <dsp:cNvPr id="0" name=""/>
        <dsp:cNvSpPr/>
      </dsp:nvSpPr>
      <dsp:spPr>
        <a:xfrm>
          <a:off x="0" y="3531290"/>
          <a:ext cx="885828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6E409-221A-4B3C-8AF2-9F326384111E}">
      <dsp:nvSpPr>
        <dsp:cNvPr id="0" name=""/>
        <dsp:cNvSpPr/>
      </dsp:nvSpPr>
      <dsp:spPr>
        <a:xfrm>
          <a:off x="442914" y="2970951"/>
          <a:ext cx="6200796" cy="75221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5" tIns="0" rIns="23437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solidFill>
                <a:schemeClr val="bg1"/>
              </a:solidFill>
            </a:rPr>
            <a:t>Коррекционно</a:t>
          </a:r>
          <a:r>
            <a:rPr lang="ru-RU" sz="2000" b="1" kern="1200" dirty="0" smtClean="0">
              <a:solidFill>
                <a:schemeClr val="bg1"/>
              </a:solidFill>
            </a:rPr>
            <a:t> – развивающая работа</a:t>
          </a:r>
        </a:p>
      </dsp:txBody>
      <dsp:txXfrm>
        <a:off x="479634" y="3007671"/>
        <a:ext cx="6127356" cy="678779"/>
      </dsp:txXfrm>
    </dsp:sp>
    <dsp:sp modelId="{43FA6DE7-DC16-462F-BC03-F7B7B092C555}">
      <dsp:nvSpPr>
        <dsp:cNvPr id="0" name=""/>
        <dsp:cNvSpPr/>
      </dsp:nvSpPr>
      <dsp:spPr>
        <a:xfrm>
          <a:off x="0" y="4502781"/>
          <a:ext cx="885828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50441-26DC-45D0-9A19-9EBA7088901F}">
      <dsp:nvSpPr>
        <dsp:cNvPr id="0" name=""/>
        <dsp:cNvSpPr/>
      </dsp:nvSpPr>
      <dsp:spPr>
        <a:xfrm>
          <a:off x="442914" y="3929090"/>
          <a:ext cx="6200796" cy="76557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5" tIns="0" rIns="23437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bg1"/>
              </a:solidFill>
            </a:rPr>
            <a:t>Просвещение </a:t>
          </a:r>
        </a:p>
      </dsp:txBody>
      <dsp:txXfrm>
        <a:off x="480286" y="3966462"/>
        <a:ext cx="6126052" cy="690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2DBB0-524D-4498-88BE-0887787CD825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33E47-7BA9-4AD0-AAC0-5F71EFBB5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15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33E47-7BA9-4AD0-AAC0-5F71EFBB554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71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07E9-BEF8-46C3-80D5-4A2AF816297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EFD9-3B66-433A-80C9-96B8F203A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pic-59899136_38827497" TargetMode="External"/><Relationship Id="rId2" Type="http://schemas.openxmlformats.org/officeDocument/2006/relationships/hyperlink" Target="http://centerlado.ru/biblioteka_3/profilaktika-suicidov-nesovershennoletni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85794"/>
            <a:ext cx="8143932" cy="48530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ПСИХОЛОГО-ПЕДАГОГИЧЕСКОЕ СОПРОВОЖДЕНИЕ УЧАСТНИКОВ ОБРАЗОВАТЕЛЬНОГО ПРОЦЕССА В ГАПОУ СО «КРАСНОУФИМКИЙ АГРАРНЫЙ КОЛЛЕДЖ»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42844" y="2500306"/>
            <a:ext cx="2786082" cy="18573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Работа с молодыми педагогами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85728"/>
            <a:ext cx="5786478" cy="6357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u="sng" dirty="0" smtClean="0">
                <a:solidFill>
                  <a:schemeClr val="bg1"/>
                </a:solidFill>
              </a:rPr>
              <a:t>Индивидуальное консультирование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u="sng" dirty="0" smtClean="0">
                <a:solidFill>
                  <a:schemeClr val="bg1"/>
                </a:solidFill>
              </a:rPr>
              <a:t>Участие в работе «Школы молодого педагога»</a:t>
            </a:r>
          </a:p>
          <a:p>
            <a:pPr lvl="0"/>
            <a:endParaRPr lang="ru-RU" sz="2000" b="1" u="sng" dirty="0" smtClean="0">
              <a:solidFill>
                <a:schemeClr val="bg1"/>
              </a:solidFill>
            </a:endParaRPr>
          </a:p>
          <a:p>
            <a:pPr lvl="0"/>
            <a:endParaRPr lang="ru-RU" sz="2000" b="1" u="sng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u="sng" dirty="0" smtClean="0">
                <a:solidFill>
                  <a:schemeClr val="bg1"/>
                </a:solidFill>
              </a:rPr>
              <a:t>Посещение  занятий</a:t>
            </a:r>
          </a:p>
          <a:p>
            <a:pPr lvl="0"/>
            <a:endParaRPr lang="ru-RU" b="1" u="sng" dirty="0" smtClean="0">
              <a:solidFill>
                <a:schemeClr val="bg1"/>
              </a:solidFill>
            </a:endParaRPr>
          </a:p>
          <a:p>
            <a:pPr lvl="0"/>
            <a:endParaRPr lang="ru-RU" b="1" u="sng" dirty="0" smtClean="0">
              <a:solidFill>
                <a:schemeClr val="bg1"/>
              </a:solidFill>
            </a:endParaRPr>
          </a:p>
          <a:p>
            <a:pPr lvl="0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Анна\Desktop\e98TIJoUYbU.jpg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4499992" y="4509119"/>
            <a:ext cx="3024336" cy="18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Работа с родителями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2857496"/>
            <a:ext cx="6357982" cy="22145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b="1" dirty="0" smtClean="0">
                <a:solidFill>
                  <a:schemeClr val="bg1"/>
                </a:solidFill>
              </a:rPr>
              <a:t>-Уровень адаптации, причины </a:t>
            </a:r>
            <a:r>
              <a:rPr lang="ru-RU" sz="1700" b="1" dirty="0" err="1" smtClean="0">
                <a:solidFill>
                  <a:schemeClr val="bg1"/>
                </a:solidFill>
              </a:rPr>
              <a:t>неуспешности</a:t>
            </a:r>
            <a:r>
              <a:rPr lang="ru-RU" sz="1700" b="1" dirty="0" smtClean="0">
                <a:solidFill>
                  <a:schemeClr val="bg1"/>
                </a:solidFill>
              </a:rPr>
              <a:t>. Рекомендации</a:t>
            </a:r>
            <a:endParaRPr lang="ru-RU" sz="17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1700" b="1" dirty="0" smtClean="0">
                <a:solidFill>
                  <a:schemeClr val="bg1"/>
                </a:solidFill>
              </a:rPr>
              <a:t>-</a:t>
            </a:r>
            <a:r>
              <a:rPr lang="ru-RU" sz="1700" b="1" dirty="0" err="1" smtClean="0">
                <a:solidFill>
                  <a:schemeClr val="bg1"/>
                </a:solidFill>
              </a:rPr>
              <a:t>Самоповреждающее</a:t>
            </a:r>
            <a:r>
              <a:rPr lang="ru-RU" sz="1700" b="1" dirty="0" smtClean="0">
                <a:solidFill>
                  <a:schemeClr val="bg1"/>
                </a:solidFill>
              </a:rPr>
              <a:t> и суицидальное поведение</a:t>
            </a:r>
          </a:p>
          <a:p>
            <a:pPr lvl="0" algn="just"/>
            <a:r>
              <a:rPr lang="ru-RU" sz="1700" b="1" dirty="0" smtClean="0">
                <a:solidFill>
                  <a:schemeClr val="bg1"/>
                </a:solidFill>
              </a:rPr>
              <a:t> Что должен знать родитель?</a:t>
            </a:r>
            <a:endParaRPr lang="ru-RU" sz="17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1700" b="1" dirty="0" smtClean="0">
                <a:solidFill>
                  <a:schemeClr val="bg1"/>
                </a:solidFill>
              </a:rPr>
              <a:t>-</a:t>
            </a:r>
            <a:r>
              <a:rPr lang="ru-RU" sz="1700" b="1" dirty="0" err="1" smtClean="0">
                <a:solidFill>
                  <a:schemeClr val="bg1"/>
                </a:solidFill>
              </a:rPr>
              <a:t>Буллинг</a:t>
            </a:r>
            <a:r>
              <a:rPr lang="ru-RU" sz="1700" b="1" dirty="0" smtClean="0">
                <a:solidFill>
                  <a:schemeClr val="bg1"/>
                </a:solidFill>
              </a:rPr>
              <a:t>!!! Как быть?</a:t>
            </a:r>
            <a:endParaRPr lang="ru-RU" sz="17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1700" b="1" dirty="0" smtClean="0">
                <a:solidFill>
                  <a:schemeClr val="bg1"/>
                </a:solidFill>
              </a:rPr>
              <a:t>-Права и обязанности родителей</a:t>
            </a:r>
            <a:endParaRPr lang="ru-RU" sz="17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1700" b="1" dirty="0" smtClean="0">
                <a:solidFill>
                  <a:schemeClr val="bg1"/>
                </a:solidFill>
              </a:rPr>
              <a:t>-Возрастные особенности</a:t>
            </a:r>
            <a:endParaRPr lang="ru-RU" sz="17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1700" b="1" dirty="0" smtClean="0">
                <a:solidFill>
                  <a:schemeClr val="bg1"/>
                </a:solidFill>
              </a:rPr>
              <a:t>-Развитие общих компетенций. Чем можем помочь?</a:t>
            </a:r>
          </a:p>
          <a:p>
            <a:pPr lvl="0" algn="just"/>
            <a:r>
              <a:rPr lang="ru-RU" sz="1700" b="1" dirty="0" smtClean="0">
                <a:solidFill>
                  <a:schemeClr val="bg1"/>
                </a:solidFill>
              </a:rPr>
              <a:t>-Информационная безопасность в сети Интернет</a:t>
            </a:r>
            <a:endParaRPr lang="ru-RU" sz="1700" dirty="0" smtClean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736" y="5143512"/>
            <a:ext cx="6357982" cy="15716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b="1" dirty="0" smtClean="0">
                <a:solidFill>
                  <a:schemeClr val="bg1"/>
                </a:solidFill>
              </a:rPr>
              <a:t>Информационная  безопасность в сети Интернет и профилактика суицидов среди несовершеннолетних</a:t>
            </a:r>
            <a:endParaRPr lang="ru-RU" sz="1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1000108"/>
            <a:ext cx="6357982" cy="17859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Организация помощи в период адаптации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-Детско-родительские отношения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-Разрешение </a:t>
            </a:r>
            <a:r>
              <a:rPr lang="ru-RU" sz="1700" b="1" smtClean="0">
                <a:solidFill>
                  <a:schemeClr val="bg1"/>
                </a:solidFill>
              </a:rPr>
              <a:t>конфликтных ситуаций</a:t>
            </a:r>
          </a:p>
          <a:p>
            <a:endParaRPr lang="ru-RU" sz="1700" b="1" dirty="0" smtClean="0">
              <a:solidFill>
                <a:schemeClr val="bg1"/>
              </a:solidFill>
            </a:endParaRPr>
          </a:p>
          <a:p>
            <a:r>
              <a:rPr lang="ru-RU" sz="1700" b="1" dirty="0" smtClean="0">
                <a:solidFill>
                  <a:schemeClr val="bg1"/>
                </a:solidFill>
              </a:rPr>
              <a:t>-Как помочь преодолеть </a:t>
            </a:r>
            <a:r>
              <a:rPr lang="ru-RU" sz="1700" b="1" dirty="0" err="1" smtClean="0">
                <a:solidFill>
                  <a:schemeClr val="bg1"/>
                </a:solidFill>
              </a:rPr>
              <a:t>неуспешность</a:t>
            </a:r>
            <a:r>
              <a:rPr lang="ru-RU" sz="17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0" y="1000108"/>
            <a:ext cx="2428860" cy="17859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Индивидуальное консультирование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(57-64 в год)</a:t>
            </a:r>
          </a:p>
          <a:p>
            <a:pPr lvl="0"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0" y="5072050"/>
            <a:ext cx="2428860" cy="17859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Участие в проведении общих родительских собраний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0" y="3071810"/>
            <a:ext cx="2428860" cy="17859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Участие и проведение групповых собраний 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6204"/>
            <a:ext cx="8229600" cy="8021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Социальные проекты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428736"/>
            <a:ext cx="7072362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  Международный модульный социально-образовательный проект «Социальное здоровье нации» - модуль «Комплексная программа превенции детско-юношеской </a:t>
            </a:r>
            <a:r>
              <a:rPr lang="ru-RU" sz="2600" b="1" dirty="0" err="1" smtClean="0">
                <a:solidFill>
                  <a:srgbClr val="002060"/>
                </a:solidFill>
              </a:rPr>
              <a:t>суицидальности</a:t>
            </a:r>
            <a:r>
              <a:rPr lang="ru-RU" sz="2600" b="1" dirty="0" smtClean="0">
                <a:solidFill>
                  <a:srgbClr val="002060"/>
                </a:solidFill>
              </a:rPr>
              <a:t>»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  (2016-2017 год)</a:t>
            </a:r>
          </a:p>
          <a:p>
            <a:pPr algn="just">
              <a:buNone/>
            </a:pPr>
            <a:endParaRPr lang="ru-RU" sz="26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 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 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  Проект  «От сердца к сердцу» о формировании волонтёрского движения по работе с обучающимися, имеющими инвалидность или ОВЗ в структуре профессиональной образовательной организации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16" y="908374"/>
            <a:ext cx="1820302" cy="250559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4" descr="C:\Windows\System32\config\systemprofile\Pictures\2020-03-18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16" y="3645024"/>
            <a:ext cx="1820302" cy="25055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Сопровождение обучающихся из числа лиц с ОВЗ и инвалидов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Программа сопровождения обучающихся из числа инвалидов и лиц с ОВЗ в ГАПОУ СО «</a:t>
            </a:r>
            <a:r>
              <a:rPr lang="ru-RU" sz="2000" b="1" dirty="0" err="1" smtClean="0">
                <a:solidFill>
                  <a:srgbClr val="002060"/>
                </a:solidFill>
              </a:rPr>
              <a:t>Красноуфимский</a:t>
            </a:r>
            <a:r>
              <a:rPr lang="ru-RU" sz="2000" b="1" dirty="0" smtClean="0">
                <a:solidFill>
                  <a:srgbClr val="002060"/>
                </a:solidFill>
              </a:rPr>
              <a:t> аграрный колледж»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Проект «От сердца к сердцу» о формировании волонтёрского движения по работе с обучающимися, имеющими инвалидность или ОВЗ в структуре профессиональной образовательной организации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Программа содействия трудоустройству и </a:t>
            </a:r>
            <a:r>
              <a:rPr lang="ru-RU" sz="2000" b="1" dirty="0" err="1" smtClean="0">
                <a:solidFill>
                  <a:srgbClr val="002060"/>
                </a:solidFill>
              </a:rPr>
              <a:t>постдипломного</a:t>
            </a:r>
            <a:r>
              <a:rPr lang="ru-RU" sz="2000" b="1" dirty="0" smtClean="0">
                <a:solidFill>
                  <a:srgbClr val="002060"/>
                </a:solidFill>
              </a:rPr>
              <a:t> сопровождения выпускников из числа инвалидов и лиц с ОВЗ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C:\Windows\System32\config\systemprofile\Pictures\2020-03-18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714884"/>
            <a:ext cx="1367897" cy="188281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" name="Picture 2" descr="C:\Windows\System32\config\systemprofile\Pictures\2020-03-18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471" y="4725144"/>
            <a:ext cx="1357154" cy="18680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" name="Picture 3" descr="C:\Windows\System32\config\systemprofile\Pictures\2020-03-18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10060"/>
            <a:ext cx="1368152" cy="188316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+mn-lt"/>
              </a:rPr>
              <a:t>Эффективные формы и методики психологического сопровождения обучающихся</a:t>
            </a:r>
            <a:endParaRPr lang="ru-RU" sz="32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029" name="AutoShape 5" descr="https://sun9-7.userapi.com/c858120/v858120157/1aa409/I-ywakElce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61327" y="1714488"/>
            <a:ext cx="6489777" cy="4714908"/>
          </a:xfrm>
        </p:spPr>
        <p:txBody>
          <a:bodyPr>
            <a:normAutofit fontScale="92500"/>
          </a:bodyPr>
          <a:lstStyle/>
          <a:p>
            <a:pPr marL="0" lvl="1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Методики, рекомендуемые Министерством просвещения РФ         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предназначенные  для выявления  латентной и явной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рискогенности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социально-психологических условий,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формирующих психологическую готовность к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аддиктивному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поведению, с использованием компилированных и модифицированных  вопросов методик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Г.Айзенка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Ч.Спилбергера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,  В.В.  Бойко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 Методические рекомендации по профилактике суицидального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поведения, одобренные Министерством образования и науки РФ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Проективные методики «Несуществующее  животное»,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 «Дом, дерево,  человек», адаптированная методика 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Люшера</a:t>
            </a:r>
            <a:endParaRPr lang="ru-RU" sz="18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Игровое моделирование социальных ситуаций К.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Фопеля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 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Методы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тренинговой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работы Л.Ф.Анн, 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А.В.Микляевой</a:t>
            </a:r>
            <a:endParaRPr lang="ru-RU" sz="1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Имитационное моделирование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Х.Корнелиуса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и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Ш.Фэйра</a:t>
            </a:r>
            <a:endParaRPr lang="ru-RU" sz="1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Арт-терапия</a:t>
            </a:r>
            <a:endParaRPr lang="ru-RU" sz="1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Психотехнические игры</a:t>
            </a:r>
            <a:endParaRPr lang="ru-RU" sz="18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9" name="Picture 7" descr="C:\Windows\system32\config\systemprofile\Desktop\классное руководство\31 ЗИО\IMG_3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436" y="1335325"/>
            <a:ext cx="2220720" cy="16655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" name="Picture 5" descr="C:\Windows\system32\config\systemprofile\Desktop\классное руководство\на выпускной\5dFSj4AI9GQ.jpg"/>
          <p:cNvPicPr>
            <a:picLocks noChangeAspect="1" noChangeArrowheads="1"/>
          </p:cNvPicPr>
          <p:nvPr/>
        </p:nvPicPr>
        <p:blipFill>
          <a:blip r:embed="rId3" cstate="print"/>
          <a:srcRect t="3702" b="11154"/>
          <a:stretch>
            <a:fillRect/>
          </a:stretch>
        </p:blipFill>
        <p:spPr bwMode="auto">
          <a:xfrm>
            <a:off x="6780436" y="3065148"/>
            <a:ext cx="2220720" cy="19533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1" name="Picture 2" descr="C:\Windows\system32\config\systemprofile\Desktop\классное руководство\31 ЗИО 2017\IMG_3191.JPG"/>
          <p:cNvPicPr>
            <a:picLocks noChangeAspect="1" noChangeArrowheads="1"/>
          </p:cNvPicPr>
          <p:nvPr/>
        </p:nvPicPr>
        <p:blipFill>
          <a:blip r:embed="rId4" cstate="print"/>
          <a:srcRect t="28794"/>
          <a:stretch>
            <a:fillRect/>
          </a:stretch>
        </p:blipFill>
        <p:spPr bwMode="auto">
          <a:xfrm>
            <a:off x="6796661" y="5157192"/>
            <a:ext cx="2204495" cy="14837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/>
                <a:latin typeface="+mn-lt"/>
              </a:rPr>
              <a:t>Арт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+mn-lt"/>
              </a:rPr>
              <a:t> - терапия</a:t>
            </a:r>
            <a:endParaRPr lang="ru-RU" sz="32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58538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ClrTx/>
              <a:buSzTx/>
              <a:buNone/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2" descr="C:\Windows\system32\config\systemprofile\Desktop\SSsIRz4WyxU.jpg"/>
          <p:cNvPicPr>
            <a:picLocks noGrp="1" noChangeAspect="1" noChangeArrowheads="1"/>
          </p:cNvPicPr>
          <p:nvPr/>
        </p:nvPicPr>
        <p:blipFill>
          <a:blip r:embed="rId3" cstate="print"/>
          <a:srcRect l="5622" t="6979" r="9035" b="9575"/>
          <a:stretch>
            <a:fillRect/>
          </a:stretch>
        </p:blipFill>
        <p:spPr bwMode="auto">
          <a:xfrm>
            <a:off x="107503" y="178574"/>
            <a:ext cx="2566737" cy="18822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-472" r="1" b="7544"/>
          <a:stretch/>
        </p:blipFill>
        <p:spPr bwMode="auto">
          <a:xfrm>
            <a:off x="6444208" y="151141"/>
            <a:ext cx="2538151" cy="190970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9" name="Picture 5" descr="C:\Windows\system32\config\systemprofile\Desktop\классное руководство\31 ЗИО\dHUgfFqFYW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8630" y="2060848"/>
            <a:ext cx="3357586" cy="20825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33" name="Picture 9" descr="C:\Windows\system32\config\systemprofile\Desktop\классное руководство\31 ЗИО\yO4qPBiclA0[1].jpg"/>
          <p:cNvPicPr>
            <a:picLocks noChangeAspect="1" noChangeArrowheads="1"/>
          </p:cNvPicPr>
          <p:nvPr/>
        </p:nvPicPr>
        <p:blipFill>
          <a:blip r:embed="rId6" cstate="print"/>
          <a:srcRect r="7317" b="15820"/>
          <a:stretch>
            <a:fillRect/>
          </a:stretch>
        </p:blipFill>
        <p:spPr bwMode="auto">
          <a:xfrm>
            <a:off x="2857488" y="4429132"/>
            <a:ext cx="3330125" cy="20156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36" name="Picture 12" descr="C:\Windows\system32\config\systemprofile\Desktop\классное руководство\31 ЗИО 2017\DSC09320.JPG"/>
          <p:cNvPicPr>
            <a:picLocks noChangeAspect="1" noChangeArrowheads="1"/>
          </p:cNvPicPr>
          <p:nvPr/>
        </p:nvPicPr>
        <p:blipFill>
          <a:blip r:embed="rId7" cstate="print"/>
          <a:srcRect r="21951" b="21951"/>
          <a:stretch>
            <a:fillRect/>
          </a:stretch>
        </p:blipFill>
        <p:spPr bwMode="auto">
          <a:xfrm>
            <a:off x="6280076" y="4500570"/>
            <a:ext cx="2719577" cy="18954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8" name="Picture 10" descr="C:\Windows\system32\config\systemprofile\Desktop\классное руководство\31 ЗИО 2017\2yeFpnuytO4[1].jpg"/>
          <p:cNvPicPr>
            <a:picLocks noChangeAspect="1" noChangeArrowheads="1"/>
          </p:cNvPicPr>
          <p:nvPr/>
        </p:nvPicPr>
        <p:blipFill>
          <a:blip r:embed="rId8"/>
          <a:srcRect l="2174" t="9713" r="15217"/>
          <a:stretch>
            <a:fillRect/>
          </a:stretch>
        </p:blipFill>
        <p:spPr bwMode="auto">
          <a:xfrm>
            <a:off x="107503" y="4520497"/>
            <a:ext cx="2678547" cy="18835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80878" y="791396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Танцевальная терапия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Оригами - терапия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Сказкотерапия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Изотерапия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s://sun9-13.userapi.com/c205724/v205724122/b3771/8vm7qK0fGXw.jpg"/>
          <p:cNvPicPr>
            <a:picLocks noChangeAspect="1" noChangeArrowheads="1"/>
          </p:cNvPicPr>
          <p:nvPr/>
        </p:nvPicPr>
        <p:blipFill>
          <a:blip r:embed="rId9" cstate="print"/>
          <a:srcRect l="4201" r="9120" b="5277"/>
          <a:stretch>
            <a:fillRect/>
          </a:stretch>
        </p:blipFill>
        <p:spPr bwMode="auto">
          <a:xfrm rot="5400000">
            <a:off x="515653" y="1911018"/>
            <a:ext cx="1785949" cy="26022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2" name="Picture 4" descr="https://sun9-28.userapi.com/c856520/v856520122/12ba8b/enR-gz_NlBA.jpg"/>
          <p:cNvPicPr>
            <a:picLocks noChangeAspect="1" noChangeArrowheads="1"/>
          </p:cNvPicPr>
          <p:nvPr/>
        </p:nvPicPr>
        <p:blipFill>
          <a:blip r:embed="rId10" cstate="print"/>
          <a:srcRect t="4436"/>
          <a:stretch>
            <a:fillRect/>
          </a:stretch>
        </p:blipFill>
        <p:spPr bwMode="auto">
          <a:xfrm>
            <a:off x="6446520" y="2339720"/>
            <a:ext cx="2553133" cy="18299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200" b="1" dirty="0" err="1" smtClean="0">
                <a:solidFill>
                  <a:srgbClr val="002060"/>
                </a:solidFill>
                <a:effectLst/>
                <a:latin typeface="+mn-lt"/>
              </a:rPr>
              <a:t>Волонтёрство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+mn-lt"/>
              </a:rPr>
              <a:t>, как компонент укрепления  духовно-нравственного здоровья и профилактика кризисных состояний, одиночества и депрессии</a:t>
            </a:r>
            <a:endParaRPr lang="ru-RU" sz="32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2052" name="Picture 4" descr="C:\Windows\system32\config\systemprofile\Desktop\классное руководство\георгиевская ленточка\классный час\IMG_2975.JPG"/>
          <p:cNvPicPr>
            <a:picLocks noChangeAspect="1" noChangeArrowheads="1"/>
          </p:cNvPicPr>
          <p:nvPr/>
        </p:nvPicPr>
        <p:blipFill>
          <a:blip r:embed="rId2" cstate="print"/>
          <a:srcRect l="27716" t="24242" r="20762" b="17649"/>
          <a:stretch>
            <a:fillRect/>
          </a:stretch>
        </p:blipFill>
        <p:spPr bwMode="auto">
          <a:xfrm>
            <a:off x="5071459" y="2608123"/>
            <a:ext cx="1857995" cy="1571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0714" t="16687" r="32143" b="16323"/>
          <a:stretch>
            <a:fillRect/>
          </a:stretch>
        </p:blipFill>
        <p:spPr bwMode="auto">
          <a:xfrm>
            <a:off x="166839" y="2592496"/>
            <a:ext cx="2168341" cy="16028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33360" t="31165" r="32507" b="14633"/>
          <a:stretch>
            <a:fillRect/>
          </a:stretch>
        </p:blipFill>
        <p:spPr bwMode="auto">
          <a:xfrm>
            <a:off x="166839" y="4643446"/>
            <a:ext cx="1650218" cy="16430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t="24490" r="17346"/>
          <a:stretch>
            <a:fillRect/>
          </a:stretch>
        </p:blipFill>
        <p:spPr bwMode="auto">
          <a:xfrm>
            <a:off x="6577374" y="4631220"/>
            <a:ext cx="2398038" cy="16430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5357" t="19048" r="14285" b="7142"/>
          <a:stretch>
            <a:fillRect/>
          </a:stretch>
        </p:blipFill>
        <p:spPr bwMode="auto">
          <a:xfrm>
            <a:off x="4067944" y="4643446"/>
            <a:ext cx="2357454" cy="1624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 l="34054" t="24334" r="18918" b="17830"/>
          <a:stretch>
            <a:fillRect/>
          </a:stretch>
        </p:blipFill>
        <p:spPr bwMode="auto">
          <a:xfrm>
            <a:off x="7085044" y="2592496"/>
            <a:ext cx="1889599" cy="1587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" name="Picture 15" descr="C:\Windows\system32\config\systemprofile\Desktop\классное руководство\31 ЗИО 2017\P186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643446"/>
            <a:ext cx="2051243" cy="16430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" name="Picture 6" descr="C:\Windows\system32\config\systemprofile\Desktop\классное руководство\31 ЗИО\i6ppxnBubjE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9439" y="2608123"/>
            <a:ext cx="2359806" cy="1571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Информационно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Сайт (библиотека) «Центр психолого-педагогической,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 медицинской и социальной помощи «Ладо»</a:t>
            </a:r>
            <a:endParaRPr lang="ru-RU" sz="17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700" b="1" u="sng" dirty="0" smtClean="0">
                <a:solidFill>
                  <a:srgbClr val="002060"/>
                </a:solidFill>
                <a:hlinkClick r:id="rId2"/>
              </a:rPr>
              <a:t>http://centerlado.ru/biblioteka_</a:t>
            </a:r>
          </a:p>
          <a:p>
            <a:pPr>
              <a:buNone/>
            </a:pPr>
            <a:r>
              <a:rPr lang="ru-RU" sz="1700" b="1" u="sng" dirty="0" smtClean="0">
                <a:solidFill>
                  <a:srgbClr val="002060"/>
                </a:solidFill>
                <a:hlinkClick r:id="rId2"/>
              </a:rPr>
              <a:t>3/</a:t>
            </a:r>
            <a:r>
              <a:rPr lang="ru-RU" sz="1700" b="1" u="sng" dirty="0" err="1" smtClean="0">
                <a:solidFill>
                  <a:srgbClr val="002060"/>
                </a:solidFill>
                <a:hlinkClick r:id="rId2"/>
              </a:rPr>
              <a:t>profilaktika-suicidov-nesovershennoletnih</a:t>
            </a:r>
            <a:r>
              <a:rPr lang="ru-RU" sz="1700" b="1" u="sng" dirty="0" smtClean="0">
                <a:solidFill>
                  <a:srgbClr val="002060"/>
                </a:solidFill>
                <a:hlinkClick r:id="rId2"/>
              </a:rPr>
              <a:t>/</a:t>
            </a:r>
            <a:endParaRPr lang="ru-RU" sz="17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7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Страница ВК «Педагог – психолог  СПО»</a:t>
            </a:r>
          </a:p>
          <a:p>
            <a:pPr>
              <a:buNone/>
            </a:pPr>
            <a:r>
              <a:rPr lang="ru-RU" sz="1700" b="1" u="sng" dirty="0" smtClean="0">
                <a:solidFill>
                  <a:srgbClr val="002060"/>
                </a:solidFill>
                <a:hlinkClick r:id="rId3"/>
              </a:rPr>
              <a:t>https://vk.com/topic-59899136_38827497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700" b="1" dirty="0" smtClean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 l="8667" t="4000" r="1776" b="12080"/>
          <a:stretch>
            <a:fillRect/>
          </a:stretch>
        </p:blipFill>
        <p:spPr bwMode="auto">
          <a:xfrm>
            <a:off x="6143636" y="1357298"/>
            <a:ext cx="2498197" cy="52864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00826" y="1285860"/>
            <a:ext cx="178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Страничка психолога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6867" name="Picture 3" descr="C:\Windows\system32\config\systemprofile\Desktop\HcZ4iIvjW5M.jpg"/>
          <p:cNvPicPr>
            <a:picLocks noChangeAspect="1" noChangeArrowheads="1"/>
          </p:cNvPicPr>
          <p:nvPr/>
        </p:nvPicPr>
        <p:blipFill>
          <a:blip r:embed="rId5"/>
          <a:srcRect l="4819" t="57292" r="4819" b="5208"/>
          <a:stretch>
            <a:fillRect/>
          </a:stretch>
        </p:blipFill>
        <p:spPr bwMode="auto">
          <a:xfrm>
            <a:off x="3428992" y="4572008"/>
            <a:ext cx="2341579" cy="21074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2770" name="Picture 2" descr="C:\Windows\system32\config\systemprofile\Desktop\EBjnQqPdb2g.jpg"/>
          <p:cNvPicPr>
            <a:picLocks noChangeAspect="1" noChangeArrowheads="1"/>
          </p:cNvPicPr>
          <p:nvPr/>
        </p:nvPicPr>
        <p:blipFill>
          <a:blip r:embed="rId6" cstate="print"/>
          <a:srcRect l="13636" t="14774" r="4545" b="17044"/>
          <a:stretch>
            <a:fillRect/>
          </a:stretch>
        </p:blipFill>
        <p:spPr bwMode="auto">
          <a:xfrm>
            <a:off x="642910" y="4635508"/>
            <a:ext cx="1857388" cy="20637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4395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+mn-lt"/>
              </a:rPr>
              <a:t>Свидетельства общественного признания профессиональных успехов</a:t>
            </a:r>
            <a:endParaRPr lang="ru-RU" sz="32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026" name="Picture 2" descr="C:\Windows\system32\config\systemprofile\Desktop\к аттестации\распечатать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44"/>
          <a:stretch>
            <a:fillRect/>
          </a:stretch>
        </p:blipFill>
        <p:spPr bwMode="auto">
          <a:xfrm>
            <a:off x="8185344" y="537244"/>
            <a:ext cx="692995" cy="9940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C:\Windows\system32\config\systemprofile\Desktop\к аттестации\распечатать\7.jpg"/>
          <p:cNvPicPr>
            <a:picLocks noChangeAspect="1" noChangeArrowheads="1"/>
          </p:cNvPicPr>
          <p:nvPr/>
        </p:nvPicPr>
        <p:blipFill>
          <a:blip r:embed="rId3" cstate="print"/>
          <a:srcRect l="3030" t="2202" r="6059" b="3133"/>
          <a:stretch>
            <a:fillRect/>
          </a:stretch>
        </p:blipFill>
        <p:spPr bwMode="auto">
          <a:xfrm>
            <a:off x="8187329" y="1612396"/>
            <a:ext cx="678065" cy="9718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31" name="Picture 7" descr="C:\Windows\system32\config\systemprofile\Desktop\к аттестации\распечатать\10.jpg"/>
          <p:cNvPicPr>
            <a:picLocks noChangeAspect="1" noChangeArrowheads="1"/>
          </p:cNvPicPr>
          <p:nvPr/>
        </p:nvPicPr>
        <p:blipFill>
          <a:blip r:embed="rId4" cstate="print"/>
          <a:srcRect r="8235"/>
          <a:stretch>
            <a:fillRect/>
          </a:stretch>
        </p:blipFill>
        <p:spPr bwMode="auto">
          <a:xfrm>
            <a:off x="8185344" y="3675673"/>
            <a:ext cx="680050" cy="102007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30" name="Picture 6" descr="C:\Windows\system32\config\systemprofile\Desktop\к аттестации\распечатать\009.jpg"/>
          <p:cNvPicPr>
            <a:picLocks noChangeAspect="1" noChangeArrowheads="1"/>
          </p:cNvPicPr>
          <p:nvPr/>
        </p:nvPicPr>
        <p:blipFill>
          <a:blip r:embed="rId5" cstate="print"/>
          <a:srcRect r="5551" b="4166"/>
          <a:stretch>
            <a:fillRect/>
          </a:stretch>
        </p:blipFill>
        <p:spPr bwMode="auto">
          <a:xfrm>
            <a:off x="8193847" y="5824038"/>
            <a:ext cx="707740" cy="9884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9" name="Picture 5" descr="C:\Windows\system32\config\systemprofile\Desktop\к аттестации\распечатать\8.jpg"/>
          <p:cNvPicPr>
            <a:picLocks noChangeAspect="1" noChangeArrowheads="1"/>
          </p:cNvPicPr>
          <p:nvPr/>
        </p:nvPicPr>
        <p:blipFill>
          <a:blip r:embed="rId6" cstate="print"/>
          <a:srcRect r="3333"/>
          <a:stretch>
            <a:fillRect/>
          </a:stretch>
        </p:blipFill>
        <p:spPr bwMode="auto">
          <a:xfrm>
            <a:off x="8185344" y="2646813"/>
            <a:ext cx="685077" cy="9755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8596" y="1225689"/>
            <a:ext cx="7643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Почетная грамота Министерства общего и профессионального образования СО за успехи в профессиональной деятельности, многолетний добросовестный труд.  Приказ от 30.04.2015 г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Почётная грамота Совета директоров образовательных организаций СПО СО за большой вклад в дело подготовки специалистов со средним профессиональным образованием в связи со 140 – летним юбилеем ГБОУ СПО СО «Красноуфимский аграрный колледж»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Благодарственное письмо ФГБОУ ВО Уральский государственный экономический университет выражает благодарность и искреннюю признательность за поддержку талантливых студентов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Благодарственное письмо за участие в городской акции «Наше условие – долой сквернословие»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Благодарственное письмо за подготовку победителя Регионального этапа Всероссийской олимпиады профессионального мастерства обучающихся по специальностям СПО СО по укрупнённой группе специальностей 35.00.00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Благодарность за сотрудничество в рамках благотворительной акции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«10 000 добрых дел в один день и проведение развлекательной программы для детей, оказавшихся в трудной жизненной ситуации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 t="3031" r="8227"/>
          <a:stretch>
            <a:fillRect/>
          </a:stretch>
        </p:blipFill>
        <p:spPr bwMode="auto">
          <a:xfrm>
            <a:off x="8193846" y="4750609"/>
            <a:ext cx="675989" cy="9831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678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+mn-lt"/>
              </a:rPr>
              <a:t>Участие в конкурсах</a:t>
            </a:r>
            <a:endParaRPr lang="ru-RU" sz="32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2050" name="Picture 2" descr="C:\Windows\system32\config\systemprofile\Desktop\к аттестации\распечатать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0" r="1967" b="1989"/>
          <a:stretch>
            <a:fillRect/>
          </a:stretch>
        </p:blipFill>
        <p:spPr bwMode="auto">
          <a:xfrm>
            <a:off x="0" y="1"/>
            <a:ext cx="1214414" cy="16557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1" name="Picture 3" descr="C:\Windows\system32\config\systemprofile\Desktop\к аттестации\распечатать\15.jpg"/>
          <p:cNvPicPr>
            <a:picLocks noChangeAspect="1" noChangeArrowheads="1"/>
          </p:cNvPicPr>
          <p:nvPr/>
        </p:nvPicPr>
        <p:blipFill>
          <a:blip r:embed="rId3" cstate="print"/>
          <a:srcRect t="2083" r="2499" b="2083"/>
          <a:stretch>
            <a:fillRect/>
          </a:stretch>
        </p:blipFill>
        <p:spPr bwMode="auto">
          <a:xfrm>
            <a:off x="7937582" y="5098868"/>
            <a:ext cx="1214414" cy="17859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3" name="Picture 5" descr="C:\Windows\system32\config\systemprofile\Desktop\к аттестации\распечатать\14909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578" y="1654867"/>
            <a:ext cx="1234991" cy="17459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2" name="Picture 4" descr="C:\Windows\system32\config\systemprofile\Desktop\к аттестации\распечатать\3646ddb8ec0b4240a7651e01d1313c82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470" y="3384132"/>
            <a:ext cx="1216084" cy="17101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4" name="Picture 6" descr="C:\Windows\system32\config\systemprofile\Desktop\к аттестации\распечатать\d596662d90eae14fbad1a313bd26a7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0577" y="5108176"/>
            <a:ext cx="1224811" cy="17223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7" name="Picture 3" descr="C:\Windows\System32\config\systemprofile\Pictures\2020-03-16\001.jpg"/>
          <p:cNvPicPr>
            <a:picLocks noChangeAspect="1" noChangeArrowheads="1"/>
          </p:cNvPicPr>
          <p:nvPr/>
        </p:nvPicPr>
        <p:blipFill>
          <a:blip r:embed="rId7" cstate="print"/>
          <a:srcRect l="3008" t="4371" r="3735" b="6021"/>
          <a:stretch>
            <a:fillRect/>
          </a:stretch>
        </p:blipFill>
        <p:spPr bwMode="auto">
          <a:xfrm>
            <a:off x="7897638" y="49342"/>
            <a:ext cx="1187878" cy="179548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 l="4853" t="5128" r="6470" b="3357"/>
          <a:stretch>
            <a:fillRect/>
          </a:stretch>
        </p:blipFill>
        <p:spPr bwMode="auto">
          <a:xfrm>
            <a:off x="7913357" y="3419565"/>
            <a:ext cx="1162872" cy="165188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Windows\System32\config\systemprofile\Pictures\2020-03-16\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9628" y="1880220"/>
            <a:ext cx="1165888" cy="15119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775" y="548680"/>
            <a:ext cx="657229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Участие в профессиональных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конкурсах и олимпиадах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Третья Олимпиада педагогов «Современное образование, на базе АНО ДПО Инновационный образовательный центр повышения квалификации и переподготовки «Мой университет»  2 место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Международное тестирование по психологии, проводимое на    Международном образовательно-просветительском портале «ФГОС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7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 место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7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сероссийское тестирование по теме «Мотивация-основное условие успешного обучения»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700" b="1" dirty="0" smtClean="0">
                <a:solidFill>
                  <a:srgbClr val="002060"/>
                </a:solidFill>
                <a:cs typeface="Times New Roman" pitchFamily="18" charset="0"/>
              </a:rPr>
              <a:t> Всероссийский конкурс методических разработок, классный час «Ах, как нам добрые слова нужны!»  1 место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7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Участие студентов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 Всероссийский конкурс по психологии «Как сохранить психологическое </a:t>
            </a:r>
            <a:r>
              <a:rPr lang="ru-RU" sz="1700" b="1" dirty="0" smtClean="0">
                <a:solidFill>
                  <a:srgbClr val="002060"/>
                </a:solidFill>
                <a:cs typeface="Times New Roman" pitchFamily="18" charset="0"/>
              </a:rPr>
              <a:t>здоровье» на портале Профобразование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700" b="1" dirty="0" smtClean="0">
                <a:solidFill>
                  <a:srgbClr val="002060"/>
                </a:solidFill>
                <a:cs typeface="Times New Roman" pitchFamily="18" charset="0"/>
              </a:rPr>
              <a:t>с проектом «Экзамен без стресса» – Победитель в номинации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 Участие в олимпиадах по психологии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18" y="1428736"/>
            <a:ext cx="6357982" cy="9286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+mn-lt"/>
              </a:rPr>
              <a:t>Оксана Геннадьевна </a:t>
            </a:r>
            <a:br>
              <a:rPr lang="ru-RU" sz="4000" b="1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effectLst/>
                <a:latin typeface="+mn-lt"/>
              </a:rPr>
              <a:t>Огородова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/>
                <a:latin typeface="+mn-lt"/>
              </a:rPr>
            </a:br>
            <a:endParaRPr lang="ru-RU" sz="40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026" name="Picture 2" descr="C:\Windows\system32\config\systemprofile\Desktop\классное руководство\последний звонок\моё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2286016" cy="342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2214554"/>
            <a:ext cx="84296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Стаж </a:t>
            </a:r>
            <a:r>
              <a:rPr lang="ru-RU" sz="2000" dirty="0">
                <a:solidFill>
                  <a:srgbClr val="002060"/>
                </a:solidFill>
              </a:rPr>
              <a:t>работы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</a:rPr>
              <a:t>25 лет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В </a:t>
            </a:r>
            <a:r>
              <a:rPr lang="ru-RU" sz="2000" dirty="0">
                <a:solidFill>
                  <a:srgbClr val="002060"/>
                </a:solidFill>
              </a:rPr>
              <a:t>данной должности                </a:t>
            </a:r>
            <a:r>
              <a:rPr lang="ru-RU" sz="2000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24 года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В данном образовательном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учреждении         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13 лет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Образование       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высшее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Международная Академия психологических наук по специальности 02.04.00  квалификация «Практический психолог»  1998 год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ГОУ ВПО «Уральский государственный технический университет –УПИ 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им. первого Президента России Б.Н.Ельцина» - Менеджер по специальности «Управление персоналом» 2009 год</a:t>
            </a:r>
          </a:p>
          <a:p>
            <a:pPr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Квалификационная категория    </a:t>
            </a:r>
            <a:r>
              <a:rPr lang="ru-RU" sz="2000" b="1" dirty="0" smtClean="0">
                <a:solidFill>
                  <a:srgbClr val="002060"/>
                </a:solidFill>
              </a:rPr>
              <a:t>высшая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14285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ГАПОУ СО «Красноуфимский аграрный колледж»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2428868"/>
            <a:ext cx="2590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ПЕДАГОГ - ПСИХОЛОГ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Обобщение и представление опыта работы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7500990" cy="578647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800" b="1" dirty="0" smtClean="0">
                <a:solidFill>
                  <a:srgbClr val="002060"/>
                </a:solidFill>
              </a:rPr>
              <a:t>Семинар «Причины семейного неблагополучия и профилактика правонарушений среди несовершеннолетних» на базе ГАУ «</a:t>
            </a:r>
            <a:r>
              <a:rPr lang="ru-RU" sz="6800" b="1" dirty="0" err="1" smtClean="0">
                <a:solidFill>
                  <a:srgbClr val="002060"/>
                </a:solidFill>
              </a:rPr>
              <a:t>ЦСПСиД</a:t>
            </a:r>
            <a:r>
              <a:rPr lang="ru-RU" sz="6800" b="1" dirty="0" smtClean="0">
                <a:solidFill>
                  <a:srgbClr val="002060"/>
                </a:solidFill>
              </a:rPr>
              <a:t>» г.Красноуфимска и </a:t>
            </a:r>
            <a:r>
              <a:rPr lang="ru-RU" sz="6800" b="1" dirty="0" err="1" smtClean="0">
                <a:solidFill>
                  <a:srgbClr val="002060"/>
                </a:solidFill>
              </a:rPr>
              <a:t>Красноуфимского</a:t>
            </a:r>
            <a:r>
              <a:rPr lang="ru-RU" sz="6800" b="1" dirty="0" smtClean="0">
                <a:solidFill>
                  <a:srgbClr val="002060"/>
                </a:solidFill>
              </a:rPr>
              <a:t> района с темой: «Организация системы профилактики правонарушений в образовательном учреждении»</a:t>
            </a:r>
          </a:p>
          <a:p>
            <a:pPr algn="just"/>
            <a:r>
              <a:rPr lang="ru-RU" sz="6800" b="1" dirty="0" smtClean="0">
                <a:solidFill>
                  <a:srgbClr val="002060"/>
                </a:solidFill>
              </a:rPr>
              <a:t>Публикация «Сохранение и укрепление психологического здоровья студентов в период адаптации в условиях СПО» на официальном сайте издания  Международного  образовательно-просветительского портала «ФГОС </a:t>
            </a:r>
            <a:r>
              <a:rPr lang="ru-RU" sz="6800" b="1" dirty="0" err="1" smtClean="0">
                <a:solidFill>
                  <a:srgbClr val="002060"/>
                </a:solidFill>
              </a:rPr>
              <a:t>онлайн</a:t>
            </a:r>
            <a:r>
              <a:rPr lang="ru-RU" sz="6800" b="1" dirty="0" smtClean="0">
                <a:solidFill>
                  <a:srgbClr val="002060"/>
                </a:solidFill>
              </a:rPr>
              <a:t>» в электронной методической библиотеке Международного образовательно-просветительского портала «ФГОС – </a:t>
            </a:r>
            <a:r>
              <a:rPr lang="ru-RU" sz="6800" b="1" dirty="0" err="1" smtClean="0">
                <a:solidFill>
                  <a:srgbClr val="002060"/>
                </a:solidFill>
              </a:rPr>
              <a:t>онлайн</a:t>
            </a:r>
            <a:r>
              <a:rPr lang="ru-RU" sz="6800" b="1" dirty="0" smtClean="0">
                <a:solidFill>
                  <a:srgbClr val="002060"/>
                </a:solidFill>
              </a:rPr>
              <a:t>» </a:t>
            </a:r>
          </a:p>
          <a:p>
            <a:pPr algn="just"/>
            <a:r>
              <a:rPr lang="ru-RU" sz="6800" b="1" dirty="0" smtClean="0">
                <a:solidFill>
                  <a:srgbClr val="002060"/>
                </a:solidFill>
              </a:rPr>
              <a:t>Публикация «Соотношение образования и самообразования в условиях СПО» на официальном сайте издания «ФГОС </a:t>
            </a:r>
            <a:r>
              <a:rPr lang="ru-RU" sz="6800" b="1" dirty="0" err="1" smtClean="0">
                <a:solidFill>
                  <a:srgbClr val="002060"/>
                </a:solidFill>
              </a:rPr>
              <a:t>онлайн</a:t>
            </a:r>
            <a:r>
              <a:rPr lang="ru-RU" sz="6800" b="1" dirty="0" smtClean="0">
                <a:solidFill>
                  <a:srgbClr val="002060"/>
                </a:solidFill>
              </a:rPr>
              <a:t>» </a:t>
            </a:r>
          </a:p>
          <a:p>
            <a:pPr algn="just"/>
            <a:r>
              <a:rPr lang="ru-RU" sz="6800" b="1" dirty="0" smtClean="0">
                <a:solidFill>
                  <a:srgbClr val="002060"/>
                </a:solidFill>
              </a:rPr>
              <a:t> </a:t>
            </a:r>
            <a:r>
              <a:rPr lang="ru-RU" sz="6800" b="1" dirty="0" smtClean="0">
                <a:solidFill>
                  <a:srgbClr val="002060"/>
                </a:solidFill>
              </a:rPr>
              <a:t>С</a:t>
            </a:r>
            <a:r>
              <a:rPr lang="ru-RU" sz="6800" b="1" dirty="0" smtClean="0">
                <a:solidFill>
                  <a:srgbClr val="002060"/>
                </a:solidFill>
              </a:rPr>
              <a:t>еминар </a:t>
            </a:r>
            <a:r>
              <a:rPr lang="ru-RU" sz="6800" b="1" dirty="0" smtClean="0">
                <a:solidFill>
                  <a:srgbClr val="002060"/>
                </a:solidFill>
              </a:rPr>
              <a:t>– </a:t>
            </a:r>
            <a:r>
              <a:rPr lang="ru-RU" sz="6800" b="1" dirty="0" smtClean="0">
                <a:solidFill>
                  <a:srgbClr val="002060"/>
                </a:solidFill>
              </a:rPr>
              <a:t>практикум </a:t>
            </a:r>
            <a:r>
              <a:rPr lang="ru-RU" sz="6800" b="1" dirty="0" smtClean="0">
                <a:solidFill>
                  <a:srgbClr val="002060"/>
                </a:solidFill>
              </a:rPr>
              <a:t>«Психологическое здоровье – основа семейного благополучия» на базе ГАУ «Центр социальной помощи семье и детям г.Красноуфимска и </a:t>
            </a:r>
            <a:r>
              <a:rPr lang="ru-RU" sz="6800" b="1" dirty="0" err="1" smtClean="0">
                <a:solidFill>
                  <a:srgbClr val="002060"/>
                </a:solidFill>
              </a:rPr>
              <a:t>Красноуфимского</a:t>
            </a:r>
            <a:r>
              <a:rPr lang="ru-RU" sz="6800" b="1" dirty="0" smtClean="0">
                <a:solidFill>
                  <a:srgbClr val="002060"/>
                </a:solidFill>
              </a:rPr>
              <a:t> района</a:t>
            </a:r>
            <a:r>
              <a:rPr lang="ru-RU" sz="6800" b="1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6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2800" b="1" dirty="0" smtClean="0">
                <a:solidFill>
                  <a:srgbClr val="002060"/>
                </a:solidFill>
              </a:rPr>
              <a:t>      </a:t>
            </a:r>
            <a:r>
              <a:rPr lang="ru-RU" sz="12800" b="1" dirty="0" smtClean="0">
                <a:solidFill>
                  <a:srgbClr val="002060"/>
                </a:solidFill>
              </a:rPr>
              <a:t>Э</a:t>
            </a:r>
            <a:r>
              <a:rPr lang="ru-RU" sz="12800" b="1" dirty="0" smtClean="0">
                <a:solidFill>
                  <a:srgbClr val="002060"/>
                </a:solidFill>
              </a:rPr>
              <a:t>кспертная деятельность</a:t>
            </a:r>
          </a:p>
          <a:p>
            <a:pPr>
              <a:buNone/>
            </a:pPr>
            <a:r>
              <a:rPr lang="ru-RU" sz="6800" b="1" dirty="0" smtClean="0">
                <a:solidFill>
                  <a:srgbClr val="002060"/>
                </a:solidFill>
              </a:rPr>
              <a:t>       Экспертный совет на Международном образовательно-просветительском портале «ФГОС </a:t>
            </a:r>
            <a:r>
              <a:rPr lang="ru-RU" sz="6800" b="1" dirty="0" err="1" smtClean="0">
                <a:solidFill>
                  <a:srgbClr val="002060"/>
                </a:solidFill>
              </a:rPr>
              <a:t>онлайн</a:t>
            </a:r>
            <a:r>
              <a:rPr lang="ru-RU" sz="68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 descr="C:\Windows\system32\config\systemprofile\Desktop\к аттестации\распечатать\f7eb9870b46961c619eddeeb30cd06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785794"/>
            <a:ext cx="990607" cy="13930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8" descr="C:\Windows\system32\config\systemprofile\Desktop\к аттестации\распечатать\28ec8e24bd908275aae0b7e25a6138fc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214554"/>
            <a:ext cx="1001469" cy="14083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714752"/>
            <a:ext cx="1016008" cy="14287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3793" name="Picture 1" descr="C:\Windows\system32\config\systemprofile\Desktop\к аттестации\распечатать\cbe758fbfbec3dcdd4d0450fd1af2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5214950"/>
            <a:ext cx="1000132" cy="1406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14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</a:rPr>
              <a:t>Повышение уровня профессионально-личностной компетентности</a:t>
            </a:r>
            <a:endParaRPr lang="ru-RU" sz="3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1357298"/>
            <a:ext cx="85725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«Профессиональные деформации и пути их коррекции в личностно-профессиональном развитии педагога» в объёме 16 часов с 15.10.2019г по 16.10.2019г на базе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ГАПОУ СО «Уральский политехнический колледж МЦК»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«Информационно-коммуникационные технологии в деятельности педагога профессиональной образовательной организации» в объёме 40 часов с 21.03.2018 по 30.03.2018 года на базе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ГАОУ ДПО СО «Институт развития образования»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«Методики для психологического сопровождения диагностики, профилактики и реабилитации зависимых состояний у подростков» НПФ «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Амалтея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» 14.03.2019г в объёме 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2 часов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«Общее представление о категориях детей с ОВЗ. Рекомендации по организации образовательной деятельности» 08.10.2019г в объёме 1 часа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«Формирование безопасной образовательной среды и профилактика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аддиктивного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поведения несовершеннолетних» с 22.09.2015г по 24.09.2015г в объёме 8 часов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700" b="1" dirty="0" smtClean="0">
                <a:solidFill>
                  <a:srgbClr val="002060"/>
                </a:solidFill>
                <a:cs typeface="Times New Roman" pitchFamily="18" charset="0"/>
              </a:rPr>
              <a:t> «Создание доступной среды для профессионального обучения, социальной адаптации и успешной интеграции лиц с ОВЗ в профессиональных образовательных организациях»  семинар - стажировка на базе учебного центра МЦК УСПО </a:t>
            </a:r>
            <a:r>
              <a:rPr lang="ru-RU" sz="1700" b="1" dirty="0" err="1" smtClean="0">
                <a:solidFill>
                  <a:srgbClr val="002060"/>
                </a:solidFill>
                <a:cs typeface="Times New Roman" pitchFamily="18" charset="0"/>
              </a:rPr>
              <a:t>г.Новоуральск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3" descr="C:\Windows\system32\config\systemprofile\Desktop\к аттестации\распечатать\003.jpg"/>
          <p:cNvPicPr>
            <a:picLocks noChangeAspect="1" noChangeArrowheads="1"/>
          </p:cNvPicPr>
          <p:nvPr/>
        </p:nvPicPr>
        <p:blipFill>
          <a:blip r:embed="rId2" cstate="print"/>
          <a:srcRect r="3354"/>
          <a:stretch>
            <a:fillRect/>
          </a:stretch>
        </p:blipFill>
        <p:spPr bwMode="auto">
          <a:xfrm rot="5400000">
            <a:off x="530348" y="5388142"/>
            <a:ext cx="1082379" cy="1571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5" descr="C:\Windows\system32\config\systemprofile\Desktop\к аттестации\распечатать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33318" y="5282589"/>
            <a:ext cx="1051621" cy="17735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2" descr="C:\Windows\system32\config\systemprofile\Desktop\к аттестации\распечатать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59928" y="5455319"/>
            <a:ext cx="1000133" cy="1376652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>
              <a:rot lat="300000" lon="0" rev="0"/>
            </a:camera>
            <a:lightRig rig="threePt" dir="t"/>
          </a:scene3d>
        </p:spPr>
      </p:pic>
      <p:pic>
        <p:nvPicPr>
          <p:cNvPr id="7" name="Picture 7" descr="C:\Windows\system32\config\systemprofile\Desktop\к аттестации\распечатать\005.jpg"/>
          <p:cNvPicPr>
            <a:picLocks noChangeAspect="1" noChangeArrowheads="1"/>
          </p:cNvPicPr>
          <p:nvPr/>
        </p:nvPicPr>
        <p:blipFill>
          <a:blip r:embed="rId5" cstate="print"/>
          <a:srcRect l="2683" r="14154"/>
          <a:stretch>
            <a:fillRect/>
          </a:stretch>
        </p:blipFill>
        <p:spPr bwMode="auto">
          <a:xfrm rot="5400000">
            <a:off x="5665320" y="5407514"/>
            <a:ext cx="1000133" cy="14722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4" descr="C:\Windows\system32\config\systemprofile\Desktop\к аттестации\распечатать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9655" y="5643580"/>
            <a:ext cx="726594" cy="10001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8" descr="C:\Windows\system32\config\systemprofile\Desktop\к аттестации\распечатать\печать\d5a4636f2c1ea2d6a68be5d2772c77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7406" y="5643578"/>
            <a:ext cx="707536" cy="10001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Нормативно-правовые документы, регламентирующие деятельность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педагога-психолога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255790485"/>
              </p:ext>
            </p:extLst>
          </p:nvPr>
        </p:nvGraphicFramePr>
        <p:xfrm>
          <a:off x="285720" y="1785926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429684" cy="406645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14422"/>
            <a:ext cx="82868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212781588"/>
              </p:ext>
            </p:extLst>
          </p:nvPr>
        </p:nvGraphicFramePr>
        <p:xfrm>
          <a:off x="214282" y="2428868"/>
          <a:ext cx="8715436" cy="421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Цель деятельности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714356"/>
            <a:ext cx="860068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Осуществление психолого-педагогического сопровождения обучающихся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ГАПОУ  СО «Красноуфимский аграрный колледж» и формирование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психологической компетентности  участников образовательного процесса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Основные направления работы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Задачи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429684" cy="578645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        	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Выявлять и оказывать психологическую помощь детям, имеющим трудности в обучении и воспитании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Развивать  навыки управления эмоциями и эмоциональным состоянием, навыки адекватного поведения в различных ситуациях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Проводить психопрофилактическую работу с детьми «группы риска»  и их родителями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Содействовать формированию ценностей  здоровья и безопасного поведения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Создавать условия для повышения учебной мотивации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Способствовать сохранению и укреплению психологического здоровья студентов в период адаптации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Развивать навыки управления эмоциями и эмоциональным состоянием, навыки адекватного поведения в различных ситуациях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Формировать стремление к конструктивному взаимодействию с людьми независимо от многообразия проявлений их индивидуальности, умения находить способы сотрудничества в различных ситуациях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Содействовать развитию навыков принятия и исполнения решений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Работать над развитием социально-значимого комплекса жизненно-важных навыков для реализации себя, как специалиста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Взаимодействие субъектов образовательного процесса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001156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428992" y="3571876"/>
            <a:ext cx="2286016" cy="64294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обучающиеся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Работа с обучающимися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(индивидуальные и групповые)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55790485"/>
              </p:ext>
            </p:extLst>
          </p:nvPr>
        </p:nvGraphicFramePr>
        <p:xfrm>
          <a:off x="0" y="1643050"/>
          <a:ext cx="8858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42844" y="2500306"/>
            <a:ext cx="2857520" cy="18573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Работа с педагогами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285728"/>
            <a:ext cx="5786478" cy="6357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u="sng" dirty="0" smtClean="0">
                <a:solidFill>
                  <a:schemeClr val="bg1"/>
                </a:solidFill>
              </a:rPr>
              <a:t>Индивидуальное консультирование</a:t>
            </a:r>
          </a:p>
          <a:p>
            <a:pPr lvl="0" algn="just"/>
            <a:r>
              <a:rPr lang="ru-RU" sz="2000" b="1" dirty="0" smtClean="0">
                <a:solidFill>
                  <a:schemeClr val="bg1"/>
                </a:solidFill>
              </a:rPr>
              <a:t>- Классные руководители и преподаватели (рекомендации по организации учебного и воспитательного процесса, как с группой, так и с отдельными студентами)</a:t>
            </a:r>
          </a:p>
          <a:p>
            <a:pPr lvl="0" algn="just"/>
            <a:r>
              <a:rPr lang="ru-RU" sz="2000" b="1" dirty="0" smtClean="0">
                <a:solidFill>
                  <a:schemeClr val="bg1"/>
                </a:solidFill>
              </a:rPr>
              <a:t>- Личного характера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000" b="1" u="sng" dirty="0" smtClean="0">
                <a:solidFill>
                  <a:schemeClr val="bg1"/>
                </a:solidFill>
              </a:rPr>
              <a:t>Участие в заседаниях метод объединения классных руководителей</a:t>
            </a:r>
          </a:p>
          <a:p>
            <a:pPr lvl="0" algn="just"/>
            <a:endParaRPr lang="ru-RU" sz="2000" b="1" u="sng" dirty="0" smtClean="0">
              <a:solidFill>
                <a:schemeClr val="bg1"/>
              </a:solidFill>
            </a:endParaRPr>
          </a:p>
          <a:p>
            <a:pPr lvl="0" algn="just"/>
            <a:endParaRPr lang="ru-RU" sz="2000" b="1" u="sng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000" b="1" u="sng" dirty="0" smtClean="0">
                <a:solidFill>
                  <a:schemeClr val="bg1"/>
                </a:solidFill>
              </a:rPr>
              <a:t>Выступление на педагогических советах </a:t>
            </a:r>
          </a:p>
          <a:p>
            <a:pPr lvl="0" algn="just"/>
            <a:endParaRPr lang="ru-RU" sz="2000" b="1" u="sng" dirty="0" smtClean="0">
              <a:solidFill>
                <a:schemeClr val="bg1"/>
              </a:solidFill>
            </a:endParaRPr>
          </a:p>
          <a:p>
            <a:pPr lvl="0" algn="just"/>
            <a:endParaRPr lang="ru-RU" sz="2000" b="1" u="sng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000" b="1" u="sng" dirty="0" smtClean="0">
                <a:solidFill>
                  <a:schemeClr val="bg1"/>
                </a:solidFill>
              </a:rPr>
              <a:t>Работа с молодыми педагогами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14678" y="214290"/>
            <a:ext cx="5643602" cy="64294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Информационная безопасность в сети Интернет и профилактика суицидов несовершеннолетних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Конфликты и способы их разрешения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Мониторинг страниц в соц. сетях. На что обращать внимание?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</a:t>
            </a:r>
            <a:r>
              <a:rPr lang="ru-RU" sz="1700" b="1" dirty="0" err="1" smtClean="0">
                <a:solidFill>
                  <a:schemeClr val="bg1"/>
                </a:solidFill>
              </a:rPr>
              <a:t>Сниффинг</a:t>
            </a:r>
            <a:r>
              <a:rPr lang="ru-RU" sz="1700" b="1" dirty="0" smtClean="0">
                <a:solidFill>
                  <a:schemeClr val="bg1"/>
                </a:solidFill>
              </a:rPr>
              <a:t>, как форма токсикомании,  </a:t>
            </a:r>
          </a:p>
          <a:p>
            <a:pPr lvl="0" algn="just"/>
            <a:r>
              <a:rPr lang="ru-RU" sz="1700" b="1" dirty="0" smtClean="0">
                <a:solidFill>
                  <a:schemeClr val="bg1"/>
                </a:solidFill>
              </a:rPr>
              <a:t>распространяющаяся среди несовершеннолетних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Признаки суицидального поведения. Возможные риски. Алгоритм действий при обнаружении признаков суицидального поведения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</a:t>
            </a:r>
            <a:r>
              <a:rPr lang="ru-RU" sz="1700" b="1" dirty="0" err="1" smtClean="0">
                <a:solidFill>
                  <a:schemeClr val="bg1"/>
                </a:solidFill>
              </a:rPr>
              <a:t>Буллинг</a:t>
            </a:r>
            <a:r>
              <a:rPr lang="ru-RU" sz="1700" b="1" dirty="0" smtClean="0">
                <a:solidFill>
                  <a:schemeClr val="bg1"/>
                </a:solidFill>
              </a:rPr>
              <a:t> и его последствия!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Необходимость ежедневного наблюдения за </a:t>
            </a:r>
            <a:r>
              <a:rPr lang="ru-RU" sz="1700" b="1" dirty="0" err="1" smtClean="0">
                <a:solidFill>
                  <a:schemeClr val="bg1"/>
                </a:solidFill>
              </a:rPr>
              <a:t>психо-эмоциональным</a:t>
            </a:r>
            <a:r>
              <a:rPr lang="ru-RU" sz="1700" b="1" dirty="0" smtClean="0">
                <a:solidFill>
                  <a:schemeClr val="bg1"/>
                </a:solidFill>
              </a:rPr>
              <a:t> состоянием обучающихся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На какие признаки обращать внимание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Стресс в сессионный период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Профилактика деструктивного поведения среди несовершеннолетних,	признаки </a:t>
            </a:r>
            <a:r>
              <a:rPr lang="ru-RU" sz="1700" b="1" dirty="0" err="1" smtClean="0">
                <a:solidFill>
                  <a:schemeClr val="bg1"/>
                </a:solidFill>
              </a:rPr>
              <a:t>саморазрушающего</a:t>
            </a:r>
            <a:r>
              <a:rPr lang="ru-RU" sz="1700" b="1" dirty="0" smtClean="0">
                <a:solidFill>
                  <a:schemeClr val="bg1"/>
                </a:solidFill>
              </a:rPr>
              <a:t>  поведения. Алгоритм действий при выявлении признаков поведения.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</a:rPr>
              <a:t> Возрастные особенности подросткового и младшего юношеского возраста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42844" y="2500306"/>
            <a:ext cx="3000396" cy="207170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Участие в заседаниях метод объединения классных руководителей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5477</TotalTime>
  <Words>1281</Words>
  <Application>Microsoft Office PowerPoint</Application>
  <PresentationFormat>Экран (4:3)</PresentationFormat>
  <Paragraphs>215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Оксана Геннадьевна  Огородова </vt:lpstr>
      <vt:lpstr>Нормативно-правовые документы, регламентирующие деятельность  педагога-психолога</vt:lpstr>
      <vt:lpstr>Цель деятельности </vt:lpstr>
      <vt:lpstr>Задачи</vt:lpstr>
      <vt:lpstr>Взаимодействие субъектов образовательного процесса</vt:lpstr>
      <vt:lpstr>Работа с обучающимися (индивидуальные и групповые)</vt:lpstr>
      <vt:lpstr>Слайд 8</vt:lpstr>
      <vt:lpstr>Слайд 9</vt:lpstr>
      <vt:lpstr>Слайд 10</vt:lpstr>
      <vt:lpstr>Работа с родителями</vt:lpstr>
      <vt:lpstr>Социальные проекты</vt:lpstr>
      <vt:lpstr>Сопровождение обучающихся из числа лиц с ОВЗ и инвалидов</vt:lpstr>
      <vt:lpstr>Эффективные формы и методики психологического сопровождения обучающихся</vt:lpstr>
      <vt:lpstr>Арт - терапия</vt:lpstr>
      <vt:lpstr> Волонтёрство, как компонент укрепления  духовно-нравственного здоровья и профилактика кризисных состояний, одиночества и депрессии</vt:lpstr>
      <vt:lpstr>Информационно</vt:lpstr>
      <vt:lpstr>Свидетельства общественного признания профессиональных успехов</vt:lpstr>
      <vt:lpstr>Участие в конкурсах</vt:lpstr>
      <vt:lpstr>Обобщение и представление опыта работы  </vt:lpstr>
      <vt:lpstr>Повышение уровня профессионально-личностной компетентности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Оксана Геннадьевна  Огородова</dc:title>
  <dc:creator>Oxrana tryda</dc:creator>
  <cp:lastModifiedBy>Oxrana tryda</cp:lastModifiedBy>
  <cp:revision>441</cp:revision>
  <dcterms:created xsi:type="dcterms:W3CDTF">2020-03-06T03:46:04Z</dcterms:created>
  <dcterms:modified xsi:type="dcterms:W3CDTF">2021-03-15T04:23:21Z</dcterms:modified>
</cp:coreProperties>
</file>