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64" r:id="rId4"/>
    <p:sldId id="267" r:id="rId5"/>
    <p:sldId id="268" r:id="rId6"/>
    <p:sldId id="269" r:id="rId7"/>
    <p:sldId id="270" r:id="rId8"/>
    <p:sldId id="271" r:id="rId9"/>
    <p:sldId id="273" r:id="rId10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52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6" name="Rectangle 10"/>
          <p:cNvSpPr/>
          <p:nvPr/>
        </p:nvSpPr>
        <p:spPr>
          <a:xfrm>
            <a:off x="1447800" y="1411288"/>
            <a:ext cx="9296400" cy="403542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7" name="Rectangle 14"/>
          <p:cNvSpPr/>
          <p:nvPr/>
        </p:nvSpPr>
        <p:spPr>
          <a:xfrm>
            <a:off x="5135563" y="1268413"/>
            <a:ext cx="1920875" cy="7302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5249863" y="1268413"/>
            <a:ext cx="1692275" cy="644525"/>
            <a:chOff x="5318306" y="1386268"/>
            <a:chExt cx="1567331" cy="645295"/>
          </a:xfrm>
        </p:grpSpPr>
        <p:cxnSp>
          <p:nvCxnSpPr>
            <p:cNvPr id="9" name="Straight Connector 16"/>
            <p:cNvCxnSpPr/>
            <p:nvPr/>
          </p:nvCxnSpPr>
          <p:spPr>
            <a:xfrm>
              <a:off x="5318306" y="1386268"/>
              <a:ext cx="0" cy="640526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7"/>
            <p:cNvCxnSpPr/>
            <p:nvPr/>
          </p:nvCxnSpPr>
          <p:spPr>
            <a:xfrm>
              <a:off x="6885637" y="1386268"/>
              <a:ext cx="0" cy="640526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125" y="1341438"/>
            <a:ext cx="1555750" cy="527050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BA03799-A29F-4D43-BD85-9344266C92FB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13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4150" y="5211763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7425" y="5211763"/>
            <a:ext cx="2111375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1A03FB50-6138-4371-8607-9FE408EA0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828A8-DDAD-4C3F-8FEA-525974237867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75D81-15B3-4F17-925B-6A8A9C7C8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7B035-B96D-4ECA-8E82-773EDD2A2086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E12C5-90F7-4752-8790-0E48675C6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6" name="Rectangle 23"/>
          <p:cNvSpPr/>
          <p:nvPr/>
        </p:nvSpPr>
        <p:spPr>
          <a:xfrm>
            <a:off x="1447800" y="1411288"/>
            <a:ext cx="9296400" cy="4035425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7" name="Rectangle 29"/>
          <p:cNvSpPr/>
          <p:nvPr/>
        </p:nvSpPr>
        <p:spPr>
          <a:xfrm>
            <a:off x="5135563" y="1268413"/>
            <a:ext cx="1920875" cy="7302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5249863" y="1268413"/>
            <a:ext cx="1692275" cy="644525"/>
            <a:chOff x="5318306" y="1386268"/>
            <a:chExt cx="1567331" cy="645295"/>
          </a:xfrm>
        </p:grpSpPr>
        <p:cxnSp>
          <p:nvCxnSpPr>
            <p:cNvPr id="9" name="Straight Connector 31"/>
            <p:cNvCxnSpPr/>
            <p:nvPr/>
          </p:nvCxnSpPr>
          <p:spPr>
            <a:xfrm>
              <a:off x="5318306" y="1386268"/>
              <a:ext cx="0" cy="640526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2"/>
            <p:cNvCxnSpPr/>
            <p:nvPr/>
          </p:nvCxnSpPr>
          <p:spPr>
            <a:xfrm>
              <a:off x="6885637" y="1386268"/>
              <a:ext cx="0" cy="640526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300" y="1344613"/>
            <a:ext cx="1555750" cy="530225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451C22F-8C3F-4F99-9734-975BFC5D5024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4150" y="5211763"/>
            <a:ext cx="5907088" cy="22860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250" y="5211763"/>
            <a:ext cx="2112963" cy="2286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20344-9B9B-4730-BDD0-3BCAE4067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19EA6-A53D-407F-A58C-675FDA5A53F2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779E7-515F-4B6B-A6F1-ABE97A86F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358AF-AC4F-4CCB-9FFB-17381419D1E5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B7DD8-FE93-4CA8-898E-2B3ED69C6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26AEE-629F-4D47-BE42-B6F144F09B76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65E37-E5E0-40E3-B28D-A56B43F01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71CE6-309A-4F1D-BC5A-2E39E2A42E8E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B802D-5480-43DB-AE76-4D6F57A407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/>
          <p:nvPr/>
        </p:nvSpPr>
        <p:spPr>
          <a:xfrm>
            <a:off x="9020175" y="238125"/>
            <a:ext cx="2925763" cy="638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9"/>
          <p:cNvSpPr/>
          <p:nvPr/>
        </p:nvSpPr>
        <p:spPr>
          <a:xfrm>
            <a:off x="9158288" y="374650"/>
            <a:ext cx="2651125" cy="610870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pPr>
              <a:defRPr/>
            </a:pPr>
            <a:fld id="{E9122626-9AA4-4602-927E-B4E6EB58B8D9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538" y="6227763"/>
            <a:ext cx="1463675" cy="27305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9EDB354-DB15-48A9-A2D2-ED01C41CC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D4170-4321-4C75-AC51-5CCB87E02F61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6B8D8-17CC-404D-8905-A3279EAE9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1066800" y="642938"/>
            <a:ext cx="10058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66800" y="2103438"/>
            <a:ext cx="10058400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638" y="6307138"/>
            <a:ext cx="2743200" cy="2746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EB3293-BB0A-4E29-ABAA-4DDD2228413E}" type="datetimeFigureOut">
              <a:rPr lang="ru-RU"/>
              <a:pPr>
                <a:defRPr/>
              </a:pPr>
              <a:t>08.09.2020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325" y="6307138"/>
            <a:ext cx="5213350" cy="2746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563" y="6307138"/>
            <a:ext cx="1463675" cy="2746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969987-DFB4-466D-8EC7-C87111F376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7" r:id="rId2"/>
    <p:sldLayoutId id="2147483685" r:id="rId3"/>
    <p:sldLayoutId id="2147483678" r:id="rId4"/>
    <p:sldLayoutId id="2147483679" r:id="rId5"/>
    <p:sldLayoutId id="2147483680" r:id="rId6"/>
    <p:sldLayoutId id="2147483681" r:id="rId7"/>
    <p:sldLayoutId id="2147483686" r:id="rId8"/>
    <p:sldLayoutId id="2147483682" r:id="rId9"/>
    <p:sldLayoutId id="2147483683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dirty="0">
          <a:solidFill>
            <a:srgbClr val="262626"/>
          </a:solidFill>
          <a:latin typeface="+mj-lt"/>
          <a:ea typeface="+mn-ea"/>
          <a:cs typeface="+mn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Century Gothic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Century Gothic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Century Gothic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Century Gothic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Century Gothic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Century Gothic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Century Gothic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Century Gothic" pitchFamily="34" charset="0"/>
        </a:defRPr>
      </a:lvl9pPr>
    </p:titleStyle>
    <p:bodyStyle>
      <a:lvl1pPr marL="182563" indent="-182563" algn="l" rtl="0" eaLnBrk="0" fontAlgn="base" hangingPunct="0">
        <a:spcBef>
          <a:spcPts val="9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ts val="5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spcBef>
          <a:spcPts val="5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ts val="5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500"/>
        </a:spcBef>
        <a:spcAft>
          <a:spcPct val="0"/>
        </a:spcAft>
        <a:buClr>
          <a:srgbClr val="262626"/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2100" y="2090738"/>
            <a:ext cx="9067800" cy="25908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/>
              <a:t>Appearance </a:t>
            </a:r>
            <a:r>
              <a:rPr lang="ru-RU" smtClean="0"/>
              <a:t> </a:t>
            </a:r>
            <a:r>
              <a:rPr smtClean="0"/>
              <a:t/>
            </a:r>
            <a:br>
              <a:rPr smtClean="0"/>
            </a:br>
            <a:r>
              <a:rPr lang="ru-RU" smtClean="0"/>
              <a:t>Описание внешности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 что мы обращаем внимание, глядя на незнакомого человека?</a:t>
            </a:r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48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2127250"/>
            <a:ext cx="6505575" cy="434181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smtClean="0"/>
              <a:t>AGE / </a:t>
            </a:r>
            <a:r>
              <a:rPr lang="ru-RU" smtClean="0"/>
              <a:t>ВОЗРАСТ </a:t>
            </a:r>
          </a:p>
        </p:txBody>
      </p:sp>
      <p:pic>
        <p:nvPicPr>
          <p:cNvPr id="2150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44550" y="2014538"/>
            <a:ext cx="2981325" cy="1987550"/>
          </a:xfrm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1211263" y="4084638"/>
            <a:ext cx="1257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entury Gothic" pitchFamily="34" charset="0"/>
              </a:rPr>
              <a:t>Teenager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21508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8563" y="4197350"/>
            <a:ext cx="4008437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3302000" y="6202363"/>
            <a:ext cx="857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entury Gothic" pitchFamily="34" charset="0"/>
              </a:rPr>
              <a:t>Senior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21510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2738" y="1822450"/>
            <a:ext cx="2628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8"/>
          <p:cNvSpPr txBox="1">
            <a:spLocks noChangeArrowheads="1"/>
          </p:cNvSpPr>
          <p:nvPr/>
        </p:nvSpPr>
        <p:spPr bwMode="auto">
          <a:xfrm>
            <a:off x="4656138" y="3565525"/>
            <a:ext cx="781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entury Gothic" pitchFamily="34" charset="0"/>
              </a:rPr>
              <a:t>Adult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21512" name="Рисунок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46913" y="1114425"/>
            <a:ext cx="3678237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TextBox 10"/>
          <p:cNvSpPr txBox="1">
            <a:spLocks noChangeArrowheads="1"/>
          </p:cNvSpPr>
          <p:nvPr/>
        </p:nvSpPr>
        <p:spPr bwMode="auto">
          <a:xfrm>
            <a:off x="7267575" y="3632200"/>
            <a:ext cx="973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entury Gothic" pitchFamily="34" charset="0"/>
              </a:rPr>
              <a:t>Young </a:t>
            </a:r>
            <a:endParaRPr lang="ru-RU">
              <a:latin typeface="Century Gothic" pitchFamily="34" charset="0"/>
            </a:endParaRPr>
          </a:p>
        </p:txBody>
      </p:sp>
      <p:pic>
        <p:nvPicPr>
          <p:cNvPr id="21514" name="Рисунок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07388" y="3752850"/>
            <a:ext cx="20669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TextBox 12"/>
          <p:cNvSpPr txBox="1">
            <a:spLocks noChangeArrowheads="1"/>
          </p:cNvSpPr>
          <p:nvPr/>
        </p:nvSpPr>
        <p:spPr bwMode="auto">
          <a:xfrm>
            <a:off x="8443913" y="6016625"/>
            <a:ext cx="765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entury Gothic" pitchFamily="34" charset="0"/>
              </a:rPr>
              <a:t>Child</a:t>
            </a:r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smtClean="0"/>
              <a:t>BUILT / </a:t>
            </a:r>
            <a:r>
              <a:rPr lang="ru-RU" smtClean="0"/>
              <a:t>Телосложение</a:t>
            </a:r>
          </a:p>
        </p:txBody>
      </p:sp>
      <p:pic>
        <p:nvPicPr>
          <p:cNvPr id="2457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82888" y="1771650"/>
            <a:ext cx="6943725" cy="470058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smtClean="0"/>
              <a:t>FACIAL FEATURES / </a:t>
            </a:r>
            <a:r>
              <a:rPr lang="ru-RU" smtClean="0"/>
              <a:t>Черты лица</a:t>
            </a:r>
          </a:p>
        </p:txBody>
      </p:sp>
      <p:pic>
        <p:nvPicPr>
          <p:cNvPr id="2560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43213" y="2279650"/>
            <a:ext cx="6253162" cy="3636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9725" y="347663"/>
            <a:ext cx="5546725" cy="3298825"/>
          </a:xfrm>
        </p:spPr>
      </p:pic>
      <p:pic>
        <p:nvPicPr>
          <p:cNvPr id="2662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0638" y="989013"/>
            <a:ext cx="6288087" cy="555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95325" y="288925"/>
            <a:ext cx="10623550" cy="629443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Choose anybody and try to describe his / her appearance</a:t>
            </a:r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867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87625" y="2014538"/>
            <a:ext cx="7316788" cy="469582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69963" y="222250"/>
            <a:ext cx="6450012" cy="644842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468</TotalTime>
  <Words>34</Words>
  <Application>Microsoft Office PowerPoint</Application>
  <PresentationFormat>Произвольный</PresentationFormat>
  <Paragraphs>11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Century Gothic</vt:lpstr>
      <vt:lpstr>Garamond</vt:lpstr>
      <vt:lpstr>Calibri</vt:lpstr>
      <vt:lpstr>Savon</vt:lpstr>
      <vt:lpstr>Savon</vt:lpstr>
      <vt:lpstr>Savon</vt:lpstr>
      <vt:lpstr>Savon</vt:lpstr>
      <vt:lpstr>APPEARANCE   ОПИСАНИЕ ВНЕШНОСТИ</vt:lpstr>
      <vt:lpstr>На что мы обращаем внимание, глядя на незнакомого человека?</vt:lpstr>
      <vt:lpstr>AGE / ВОЗРАСТ </vt:lpstr>
      <vt:lpstr>BUILT / Телосложение</vt:lpstr>
      <vt:lpstr>FACIAL FEATURES / Черты лица</vt:lpstr>
      <vt:lpstr>Слайд 6</vt:lpstr>
      <vt:lpstr>Слайд 7</vt:lpstr>
      <vt:lpstr>Choose anybody and try to describe his / her appearance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Appearance   Описание внешности</dc:title>
  <dc:creator>DOM</dc:creator>
  <cp:lastModifiedBy>Ирина</cp:lastModifiedBy>
  <cp:revision>14</cp:revision>
  <dcterms:created xsi:type="dcterms:W3CDTF">2018-10-07T04:04:04Z</dcterms:created>
  <dcterms:modified xsi:type="dcterms:W3CDTF">2020-09-08T11:55:08Z</dcterms:modified>
</cp:coreProperties>
</file>