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993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010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3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13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79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461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1481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3220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40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2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9DC824-479A-49AB-8BE0-B619001954C0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C0216-B230-4682-9143-06D347DDF9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011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247" y="1400904"/>
            <a:ext cx="6005080" cy="420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333247" y="544986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«Всемирная паутина – дело тонкое»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6664" y="1365160"/>
            <a:ext cx="5574026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«Учитель крупным планом»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место 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11 группа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algn="ctr"/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Кошелев Михаил Николаевич</a:t>
            </a:r>
            <a:endParaRPr lang="ru-RU" sz="24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4659" y="204937"/>
            <a:ext cx="91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165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3066" y="5380672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«Улыбнись,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Вас снимает скрытая камера»</a:t>
            </a:r>
            <a:endParaRPr lang="ru-RU" sz="20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49066" y="1365160"/>
            <a:ext cx="5589222" cy="57554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«Учитель крупным планом»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 </a:t>
            </a:r>
          </a:p>
          <a:p>
            <a:pPr algn="ctr"/>
            <a:r>
              <a:rPr lang="ru-RU" sz="28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Дивель</a:t>
            </a: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Дмитрий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студент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группы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«Электрификация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и автоматизация сельского хозяйства»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algn="ctr"/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Шарапов Сергей Вячеславович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4659" y="204937"/>
            <a:ext cx="91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53172" t="22102" r="5035" b="4242"/>
          <a:stretch/>
        </p:blipFill>
        <p:spPr>
          <a:xfrm>
            <a:off x="1459682" y="1178056"/>
            <a:ext cx="3324353" cy="43940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33793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92658" y="5501382"/>
            <a:ext cx="6096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«График безубыточности,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а может безысходности?..»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49156" y="1365160"/>
            <a:ext cx="5389039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«Учитель крупным планом»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 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группа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«Коммерция»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algn="ctr"/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Чебыкина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Галина Александровна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4659" y="204937"/>
            <a:ext cx="91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65" y="1237421"/>
            <a:ext cx="5937293" cy="4455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68079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247" y="544986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«Лопата хорошо, а машина лучше»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98787" y="1365160"/>
            <a:ext cx="5289781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«Учитель крупным планом»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 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группа </a:t>
            </a:r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</a:t>
            </a: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«Механизация сельского хозяйства»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algn="ctr"/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algn="ctr"/>
            <a:r>
              <a:rPr lang="ru-RU" sz="24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Коробейникова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Ольга Викторовна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14659" y="204937"/>
            <a:ext cx="91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649" y="2113446"/>
            <a:ext cx="6033598" cy="27161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376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33247" y="544986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название работы :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«Учить собственным примером»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04886" y="1365160"/>
            <a:ext cx="5677580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номинация:</a:t>
            </a: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«Учитель крупным планом»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место </a:t>
            </a:r>
            <a:endParaRPr lang="ru-RU" sz="2800" b="1" i="1" dirty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400" b="1" i="1" dirty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группа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отделения «Коммерция»</a:t>
            </a:r>
          </a:p>
          <a:p>
            <a:pPr algn="ctr"/>
            <a:endParaRPr lang="ru-RU" sz="28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Поздравляем! </a:t>
            </a:r>
          </a:p>
          <a:p>
            <a:pPr algn="ctr"/>
            <a:endParaRPr lang="ru-RU" sz="20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Руководитель: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ru-RU" sz="2400" b="1" i="1" dirty="0" err="1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Трубеева</a:t>
            </a:r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Людмила  Владимировна</a:t>
            </a:r>
            <a:b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ru-RU" sz="2400" b="1" i="1" dirty="0" smtClean="0">
              <a:solidFill>
                <a:schemeClr val="bg1">
                  <a:lumMod val="8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14659" y="204937"/>
            <a:ext cx="91998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ОНЛАЙН – ФОТОКОНКУРС  «УЧИТЕЛЬ КРУПНЫМ  ПЛАНОМ», </a:t>
            </a:r>
          </a:p>
          <a:p>
            <a:pPr algn="ctr"/>
            <a:r>
              <a:rPr lang="ru-RU" sz="2400" b="1" i="1" dirty="0" smtClean="0">
                <a:solidFill>
                  <a:schemeClr val="bg1">
                    <a:lumMod val="8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ПОСВЯЩЕННЫЙ  ГОДУ  ПЕДАГОГА  И  НАСТАВНИКА</a:t>
            </a:r>
            <a:endParaRPr lang="ru-RU" sz="2400" b="1" i="1" dirty="0">
              <a:solidFill>
                <a:schemeClr val="bg1">
                  <a:lumMod val="8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21" y="1265419"/>
            <a:ext cx="5451249" cy="4092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42617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199</TotalTime>
  <Words>197</Words>
  <Application>Microsoft Office PowerPoint</Application>
  <PresentationFormat>Широкоэкранный</PresentationFormat>
  <Paragraphs>79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2023-03-12T07:20:29Z</dcterms:created>
  <dcterms:modified xsi:type="dcterms:W3CDTF">2023-03-12T10:40:23Z</dcterms:modified>
</cp:coreProperties>
</file>