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DC824-479A-49AB-8BE0-B619001954C0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0216-B230-4682-9143-06D347DDF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99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DC824-479A-49AB-8BE0-B619001954C0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0216-B230-4682-9143-06D347DDF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0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DC824-479A-49AB-8BE0-B619001954C0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0216-B230-4682-9143-06D347DDF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44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DC824-479A-49AB-8BE0-B619001954C0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0216-B230-4682-9143-06D347DDF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772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DC824-479A-49AB-8BE0-B619001954C0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0216-B230-4682-9143-06D347DDF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13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DC824-479A-49AB-8BE0-B619001954C0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0216-B230-4682-9143-06D347DDF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679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DC824-479A-49AB-8BE0-B619001954C0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0216-B230-4682-9143-06D347DDF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461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DC824-479A-49AB-8BE0-B619001954C0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0216-B230-4682-9143-06D347DDF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148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DC824-479A-49AB-8BE0-B619001954C0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0216-B230-4682-9143-06D347DDF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220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DC824-479A-49AB-8BE0-B619001954C0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0216-B230-4682-9143-06D347DDF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4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DC824-479A-49AB-8BE0-B619001954C0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0216-B230-4682-9143-06D347DDF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327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DC824-479A-49AB-8BE0-B619001954C0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C0216-B230-4682-9143-06D347DDF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011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247" y="1400904"/>
            <a:ext cx="6005080" cy="4206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33247" y="5449865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название работы : 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«Всемирная паутина – дело тонкое»</a:t>
            </a:r>
            <a:endParaRPr lang="ru-RU" sz="24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56664" y="1365160"/>
            <a:ext cx="5574026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номинация:</a:t>
            </a:r>
          </a:p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«Учитель крупным планом»</a:t>
            </a:r>
          </a:p>
          <a:p>
            <a:pPr algn="ctr"/>
            <a:endParaRPr lang="ru-RU" sz="28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место </a:t>
            </a:r>
            <a:endParaRPr lang="ru-RU" sz="28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11 группа </a:t>
            </a:r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отделения «Электрификация </a:t>
            </a:r>
          </a:p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автоматизация сельского хозяйства»</a:t>
            </a:r>
          </a:p>
          <a:p>
            <a:pPr algn="ctr"/>
            <a:endParaRPr lang="ru-RU" sz="28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Поздравляем! </a:t>
            </a:r>
          </a:p>
          <a:p>
            <a:pPr algn="ctr"/>
            <a:endParaRPr lang="ru-RU" sz="20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Руководитель: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Кошелев Михаил Николаевич</a:t>
            </a:r>
            <a:endParaRPr lang="ru-RU" sz="24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14659" y="204937"/>
            <a:ext cx="9199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ОНЛАЙН – ФОТОКОНКУРС  «УЧИТЕЛЬ КРУПНЫМ  ПЛАНОМ», 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ПОСВЯЩЕННЫЙ  ГОДУ  ПЕДАГОГА  И  НАСТАВНИКА</a:t>
            </a:r>
            <a:endParaRPr lang="ru-RU" sz="2400" b="1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916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3066" y="5380672"/>
            <a:ext cx="6096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название работы : </a:t>
            </a:r>
          </a:p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«Улыбнись, </a:t>
            </a:r>
          </a:p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Вас снимает скрытая камера»</a:t>
            </a:r>
            <a:endParaRPr lang="ru-RU" sz="20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49066" y="1365160"/>
            <a:ext cx="5589222" cy="5755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номинация:</a:t>
            </a:r>
          </a:p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«Учитель крупным планом»</a:t>
            </a:r>
          </a:p>
          <a:p>
            <a:pPr algn="ctr"/>
            <a:endParaRPr lang="ru-RU" sz="28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8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место </a:t>
            </a:r>
          </a:p>
          <a:p>
            <a:pPr algn="ctr"/>
            <a:r>
              <a:rPr lang="ru-RU" sz="2800" b="1" i="1" dirty="0" err="1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Дивель</a:t>
            </a:r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Дмитрий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студент</a:t>
            </a:r>
            <a:endParaRPr lang="ru-RU" sz="24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4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группы </a:t>
            </a:r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отделения «Электрификация </a:t>
            </a:r>
          </a:p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автоматизация сельского хозяйства»</a:t>
            </a:r>
          </a:p>
          <a:p>
            <a:pPr algn="ctr"/>
            <a:endParaRPr lang="ru-RU" sz="28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Поздравляем! </a:t>
            </a:r>
          </a:p>
          <a:p>
            <a:pPr algn="ctr"/>
            <a:endParaRPr lang="ru-RU" sz="20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Руководитель: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Шарапов Сергей Вячеславович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14659" y="204937"/>
            <a:ext cx="9199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ОНЛАЙН – ФОТОКОНКУРС  «УЧИТЕЛЬ КРУПНЫМ  ПЛАНОМ», 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ПОСВЯЩЕННЫЙ  ГОДУ  ПЕДАГОГА  И  НАСТАВНИКА</a:t>
            </a:r>
            <a:endParaRPr lang="ru-RU" sz="2400" b="1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3172" t="22102" r="5035" b="4242"/>
          <a:stretch/>
        </p:blipFill>
        <p:spPr>
          <a:xfrm>
            <a:off x="1459682" y="1178056"/>
            <a:ext cx="3324353" cy="4394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3793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2658" y="5501382"/>
            <a:ext cx="6096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название работы : </a:t>
            </a:r>
          </a:p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«График безубыточности,</a:t>
            </a:r>
          </a:p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а может безысходности?..»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49156" y="1365160"/>
            <a:ext cx="5389039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номинация:</a:t>
            </a:r>
          </a:p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«Учитель крупным планом»</a:t>
            </a:r>
          </a:p>
          <a:p>
            <a:pPr algn="ctr"/>
            <a:endParaRPr lang="ru-RU" sz="28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8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место </a:t>
            </a:r>
            <a:endParaRPr lang="ru-RU" sz="28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4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группа 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отделения «Коммерция»</a:t>
            </a:r>
          </a:p>
          <a:p>
            <a:pPr algn="ctr"/>
            <a:endParaRPr lang="ru-RU" sz="28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Поздравляем! </a:t>
            </a:r>
          </a:p>
          <a:p>
            <a:pPr algn="ctr"/>
            <a:endParaRPr lang="ru-RU" sz="20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Руководитель: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i="1" dirty="0" err="1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Чебыкина</a:t>
            </a:r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Галина Александровна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14659" y="204937"/>
            <a:ext cx="9199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ОНЛАЙН – ФОТОКОНКУРС  «УЧИТЕЛЬ КРУПНЫМ  ПЛАНОМ», 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ПОСВЯЩЕННЫЙ  ГОДУ  ПЕДАГОГА  И  НАСТАВНИКА</a:t>
            </a:r>
            <a:endParaRPr lang="ru-RU" sz="2400" b="1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65" y="1237421"/>
            <a:ext cx="5937293" cy="4455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8079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3247" y="5449865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название работы : 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«Лопата хорошо, а машина лучше»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98787" y="1365160"/>
            <a:ext cx="5289781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номинация:</a:t>
            </a:r>
          </a:p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«Учитель крупным планом»</a:t>
            </a:r>
          </a:p>
          <a:p>
            <a:pPr algn="ctr"/>
            <a:endParaRPr lang="ru-RU" sz="28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8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место </a:t>
            </a:r>
            <a:endParaRPr lang="ru-RU" sz="28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4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группа </a:t>
            </a:r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отделения </a:t>
            </a:r>
          </a:p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«Механизация сельского хозяйства»</a:t>
            </a:r>
          </a:p>
          <a:p>
            <a:pPr algn="ctr"/>
            <a:endParaRPr lang="ru-RU" sz="28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Поздравляем! </a:t>
            </a:r>
          </a:p>
          <a:p>
            <a:pPr algn="ctr"/>
            <a:endParaRPr lang="ru-RU" sz="20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Руководитель:</a:t>
            </a:r>
          </a:p>
          <a:p>
            <a:pPr algn="ctr"/>
            <a:r>
              <a:rPr lang="ru-RU" sz="2400" b="1" i="1" dirty="0" err="1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Коробейникова</a:t>
            </a:r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Ольга Викторовна</a:t>
            </a:r>
            <a:endParaRPr lang="ru-RU" sz="24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14659" y="204937"/>
            <a:ext cx="9199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ОНЛАЙН – ФОТОКОНКУРС  «УЧИТЕЛЬ КРУПНЫМ  ПЛАНОМ», 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ПОСВЯЩЕННЫЙ  ГОДУ  ПЕДАГОГА  И  НАСТАВНИКА</a:t>
            </a:r>
            <a:endParaRPr lang="ru-RU" sz="2400" b="1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49" y="2113446"/>
            <a:ext cx="6033598" cy="2716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3768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3247" y="5449865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название работы : 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«Учить собственным примером»</a:t>
            </a:r>
            <a:endParaRPr lang="ru-RU" sz="24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04886" y="1365160"/>
            <a:ext cx="5677580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номинация:</a:t>
            </a:r>
          </a:p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«Учитель крупным планом»</a:t>
            </a:r>
          </a:p>
          <a:p>
            <a:pPr algn="ctr"/>
            <a:endParaRPr lang="ru-RU" sz="28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8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место </a:t>
            </a:r>
            <a:endParaRPr lang="ru-RU" sz="28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4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группа 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отделения «Коммерция»</a:t>
            </a:r>
          </a:p>
          <a:p>
            <a:pPr algn="ctr"/>
            <a:endParaRPr lang="ru-RU" sz="28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Поздравляем! </a:t>
            </a:r>
          </a:p>
          <a:p>
            <a:pPr algn="ctr"/>
            <a:endParaRPr lang="ru-RU" sz="20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Руководитель: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i="1" dirty="0" err="1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Трубеева</a:t>
            </a:r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Людмила  Владимировна</a:t>
            </a:r>
            <a:b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ru-RU" sz="2400" b="1" i="1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14659" y="204937"/>
            <a:ext cx="9199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ОНЛАЙН – ФОТОКОНКУРС  «УЧИТЕЛЬ КРУПНЫМ  ПЛАНОМ», </a:t>
            </a:r>
          </a:p>
          <a:p>
            <a:pPr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ПОСВЯЩЕННЫЙ  ГОДУ  ПЕДАГОГА  И  НАСТАВНИКА</a:t>
            </a:r>
            <a:endParaRPr lang="ru-RU" sz="2400" b="1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21" y="1265419"/>
            <a:ext cx="5451249" cy="409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4261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197</Words>
  <Application>Microsoft Office PowerPoint</Application>
  <PresentationFormat>Широкоэкранный</PresentationFormat>
  <Paragraphs>79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</cp:revision>
  <dcterms:created xsi:type="dcterms:W3CDTF">2023-03-12T07:20:29Z</dcterms:created>
  <dcterms:modified xsi:type="dcterms:W3CDTF">2023-03-12T10:40:23Z</dcterms:modified>
</cp:coreProperties>
</file>