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57A-13C0-4E34-A681-C6D6827F913E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3BCF-C854-4027-A594-72E445F5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3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57A-13C0-4E34-A681-C6D6827F913E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3BCF-C854-4027-A594-72E445F5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57A-13C0-4E34-A681-C6D6827F913E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3BCF-C854-4027-A594-72E445F5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23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57A-13C0-4E34-A681-C6D6827F913E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3BCF-C854-4027-A594-72E445F5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7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57A-13C0-4E34-A681-C6D6827F913E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3BCF-C854-4027-A594-72E445F5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50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57A-13C0-4E34-A681-C6D6827F913E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3BCF-C854-4027-A594-72E445F5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1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57A-13C0-4E34-A681-C6D6827F913E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3BCF-C854-4027-A594-72E445F5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5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57A-13C0-4E34-A681-C6D6827F913E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3BCF-C854-4027-A594-72E445F5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57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57A-13C0-4E34-A681-C6D6827F913E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3BCF-C854-4027-A594-72E445F5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3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57A-13C0-4E34-A681-C6D6827F913E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3BCF-C854-4027-A594-72E445F5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6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957A-13C0-4E34-A681-C6D6827F913E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3BCF-C854-4027-A594-72E445F5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0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B957A-13C0-4E34-A681-C6D6827F913E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3BCF-C854-4027-A594-72E445F53E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9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9510" y="364610"/>
            <a:ext cx="9019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ОНЛАЙН – ФОТОКОНКУРС  «УЧИТЕЛЬ КРУПНЫМ  ПЛАНОМ», </a:t>
            </a:r>
          </a:p>
          <a:p>
            <a:pPr lvl="0" algn="ctr"/>
            <a:r>
              <a:rPr lang="ru-RU" sz="2400" b="1" i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ПОСВЯЩЕННЫЙ  ГОДУ  ПЕДАГОГА  И  НАСТАВНИКА</a:t>
            </a:r>
            <a:endParaRPr lang="ru-RU" sz="2400" b="1" i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518076"/>
            <a:ext cx="6096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номинация:</a:t>
            </a:r>
          </a:p>
          <a:p>
            <a:pPr lvl="0" algn="ctr"/>
            <a:r>
              <a:rPr lang="ru-RU" sz="28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«Улыбнись, учитель!»</a:t>
            </a:r>
            <a:endParaRPr lang="ru-RU" sz="28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endParaRPr lang="ru-RU" sz="28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8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ru-RU" sz="28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место </a:t>
            </a:r>
          </a:p>
          <a:p>
            <a:pPr lvl="0"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Константинова </a:t>
            </a:r>
            <a:r>
              <a:rPr lang="ru-RU" sz="28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Ульяна</a:t>
            </a:r>
            <a:endParaRPr lang="ru-RU" sz="28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4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студентка</a:t>
            </a:r>
            <a:endParaRPr lang="ru-RU" sz="24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4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</a:t>
            </a:r>
            <a:r>
              <a:rPr lang="ru-RU" sz="24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группы </a:t>
            </a:r>
            <a:r>
              <a:rPr lang="ru-RU" sz="24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отделения «Коммерция»</a:t>
            </a:r>
          </a:p>
          <a:p>
            <a:pPr lvl="0" algn="ctr"/>
            <a:endParaRPr lang="ru-RU" sz="24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8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Поздравляем! </a:t>
            </a:r>
          </a:p>
          <a:p>
            <a:pPr lvl="0" algn="ctr"/>
            <a:endParaRPr lang="ru-RU" sz="20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0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Руководитель:</a:t>
            </a:r>
          </a:p>
          <a:p>
            <a:pPr lvl="0" algn="ctr"/>
            <a:r>
              <a:rPr lang="ru-RU" sz="24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Посохина </a:t>
            </a:r>
            <a:r>
              <a:rPr lang="ru-RU" sz="2400" b="1" i="1" dirty="0" err="1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Гульшат</a:t>
            </a:r>
            <a:r>
              <a:rPr lang="ru-RU" sz="24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Фаиловна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437" y="5719227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работы : </a:t>
            </a:r>
            <a:endParaRPr lang="ru-RU" sz="2000" b="1" i="1" dirty="0" smtClean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4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«От улыбки хмурый день светлей</a:t>
            </a: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»</a:t>
            </a:r>
            <a:r>
              <a:rPr lang="ru-RU" sz="24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/>
            </a:r>
            <a:br>
              <a:rPr lang="ru-RU" sz="24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endParaRPr lang="ru-RU" sz="24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21" y="1439317"/>
            <a:ext cx="5537831" cy="415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99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9510" y="364610"/>
            <a:ext cx="9019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ОНЛАЙН – ФОТОКОНКУРС  «УЧИТЕЛЬ КРУПНЫМ  ПЛАНОМ», </a:t>
            </a:r>
          </a:p>
          <a:p>
            <a:pPr lvl="0" algn="ctr"/>
            <a:r>
              <a:rPr lang="ru-RU" sz="2400" b="1" i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ПОСВЯЩЕННЫЙ  ГОДУ  ПЕДАГОГА  И  НАСТАВНИКА</a:t>
            </a:r>
            <a:endParaRPr lang="ru-RU" sz="2400" b="1" i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518076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номинация:</a:t>
            </a:r>
          </a:p>
          <a:p>
            <a:pPr lvl="0" algn="ctr"/>
            <a:r>
              <a:rPr lang="ru-RU" sz="28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«Улыбнись, учитель!»</a:t>
            </a:r>
            <a:endParaRPr lang="ru-RU" sz="28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endParaRPr lang="ru-RU" sz="28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8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8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место </a:t>
            </a:r>
          </a:p>
          <a:p>
            <a:pPr lvl="0" algn="ctr"/>
            <a:r>
              <a:rPr lang="ru-RU" sz="2800" b="1" i="1" dirty="0" err="1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Расчектаев</a:t>
            </a:r>
            <a:r>
              <a:rPr lang="ru-RU" sz="28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Дмитрий</a:t>
            </a:r>
          </a:p>
          <a:p>
            <a:pPr lvl="0" algn="ctr"/>
            <a:r>
              <a:rPr lang="ru-RU" sz="24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студент</a:t>
            </a:r>
            <a:endParaRPr lang="ru-RU" sz="24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4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4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ru-RU" sz="24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группы </a:t>
            </a:r>
            <a:r>
              <a:rPr lang="ru-RU" sz="20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отделения «Электрификация </a:t>
            </a:r>
          </a:p>
          <a:p>
            <a:pPr lvl="0" algn="ctr"/>
            <a:r>
              <a:rPr lang="ru-RU" sz="20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автоматизация сельского хозяйства»</a:t>
            </a:r>
          </a:p>
          <a:p>
            <a:pPr lvl="0" algn="ctr"/>
            <a:endParaRPr lang="ru-RU" sz="24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8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Поздравляем! </a:t>
            </a:r>
          </a:p>
          <a:p>
            <a:pPr lvl="0" algn="ctr"/>
            <a:endParaRPr lang="ru-RU" sz="20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0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Руководитель:</a:t>
            </a:r>
          </a:p>
          <a:p>
            <a:pPr lvl="0" algn="ctr"/>
            <a:r>
              <a:rPr lang="ru-RU" sz="24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Огородова</a:t>
            </a: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Оксана Геннадьевна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437" y="5719227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работы : </a:t>
            </a:r>
            <a:endParaRPr lang="ru-RU" sz="2000" b="1" i="1" dirty="0" smtClean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«Дарю улыбку!» 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651" y="1518076"/>
            <a:ext cx="4400136" cy="414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18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9510" y="364610"/>
            <a:ext cx="9019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ОНЛАЙН – ФОТОКОНКУРС  «УЧИТЕЛЬ КРУПНЫМ  ПЛАНОМ», </a:t>
            </a:r>
          </a:p>
          <a:p>
            <a:pPr lvl="0" algn="ctr"/>
            <a:r>
              <a:rPr lang="ru-RU" sz="2400" b="1" i="1" dirty="0">
                <a:solidFill>
                  <a:prstClr val="white">
                    <a:lumMod val="8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ПОСВЯЩЕННЫЙ  ГОДУ  ПЕДАГОГА  И  НАСТАВНИКА</a:t>
            </a:r>
            <a:endParaRPr lang="ru-RU" sz="2400" b="1" i="1" dirty="0">
              <a:solidFill>
                <a:prstClr val="white">
                  <a:lumMod val="8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518076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номинация:</a:t>
            </a:r>
          </a:p>
          <a:p>
            <a:pPr lvl="0" algn="ctr"/>
            <a:r>
              <a:rPr lang="ru-RU" sz="28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«Улыбнись, учитель!»</a:t>
            </a:r>
            <a:endParaRPr lang="ru-RU" sz="28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endParaRPr lang="ru-RU" sz="28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8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ru-RU" sz="28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место </a:t>
            </a:r>
          </a:p>
          <a:p>
            <a:pPr lvl="0" algn="ctr"/>
            <a:r>
              <a:rPr lang="ru-RU" sz="28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Никифоров Николай </a:t>
            </a:r>
          </a:p>
          <a:p>
            <a:pPr lvl="0" algn="ctr"/>
            <a:r>
              <a:rPr lang="ru-RU" sz="24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студент</a:t>
            </a:r>
            <a:endParaRPr lang="ru-RU" sz="24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4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4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24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группы </a:t>
            </a:r>
            <a:r>
              <a:rPr lang="ru-RU" sz="20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отделения «Электрификация </a:t>
            </a:r>
          </a:p>
          <a:p>
            <a:pPr lvl="0" algn="ctr"/>
            <a:r>
              <a:rPr lang="ru-RU" sz="2000" b="1" i="1" dirty="0" smtClean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автоматизация сельского хозяйства»</a:t>
            </a:r>
          </a:p>
          <a:p>
            <a:pPr lvl="0" algn="ctr"/>
            <a:endParaRPr lang="ru-RU" sz="24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8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Поздравляем! </a:t>
            </a:r>
          </a:p>
          <a:p>
            <a:pPr lvl="0" algn="ctr"/>
            <a:endParaRPr lang="ru-RU" sz="2000" b="1" i="1" dirty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0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Руководитель:</a:t>
            </a:r>
          </a:p>
          <a:p>
            <a:pPr lvl="0" algn="ctr"/>
            <a:r>
              <a:rPr lang="ru-RU" sz="24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Рогожникова Юлия Юрьевна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90659" y="579431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i="1" dirty="0">
                <a:solidFill>
                  <a:prstClr val="white">
                    <a:lumMod val="8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работы : </a:t>
            </a:r>
            <a:endParaRPr lang="ru-RU" sz="2000" b="1" i="1" dirty="0" smtClean="0">
              <a:solidFill>
                <a:prstClr val="white">
                  <a:lumMod val="8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«На работу как на праздник»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189" y="1256813"/>
            <a:ext cx="3346811" cy="446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883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155</Words>
  <Application>Microsoft Office PowerPoint</Application>
  <PresentationFormat>Широкоэкранный</PresentationFormat>
  <Paragraphs>50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2023-03-12T11:27:25Z</dcterms:created>
  <dcterms:modified xsi:type="dcterms:W3CDTF">2023-03-12T11:56:45Z</dcterms:modified>
</cp:coreProperties>
</file>