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2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E7D44-D2EB-410B-A065-E2DB39565EC4}" type="datetimeFigureOut">
              <a:rPr lang="ru-RU" smtClean="0"/>
              <a:t>09.11.2020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72B9A-23E2-479D-81F2-59716715EA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50415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E7D44-D2EB-410B-A065-E2DB39565EC4}" type="datetimeFigureOut">
              <a:rPr lang="ru-RU" smtClean="0"/>
              <a:t>09.11.2020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72B9A-23E2-479D-81F2-59716715EA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6133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E7D44-D2EB-410B-A065-E2DB39565EC4}" type="datetimeFigureOut">
              <a:rPr lang="ru-RU" smtClean="0"/>
              <a:t>09.11.2020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72B9A-23E2-479D-81F2-59716715EA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89653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E7D44-D2EB-410B-A065-E2DB39565EC4}" type="datetimeFigureOut">
              <a:rPr lang="ru-RU" smtClean="0"/>
              <a:t>09.11.2020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72B9A-23E2-479D-81F2-59716715EA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27997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E7D44-D2EB-410B-A065-E2DB39565EC4}" type="datetimeFigureOut">
              <a:rPr lang="ru-RU" smtClean="0"/>
              <a:t>09.11.2020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72B9A-23E2-479D-81F2-59716715EA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13755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E7D44-D2EB-410B-A065-E2DB39565EC4}" type="datetimeFigureOut">
              <a:rPr lang="ru-RU" smtClean="0"/>
              <a:t>09.11.2020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72B9A-23E2-479D-81F2-59716715EA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76042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E7D44-D2EB-410B-A065-E2DB39565EC4}" type="datetimeFigureOut">
              <a:rPr lang="ru-RU" smtClean="0"/>
              <a:t>09.11.2020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72B9A-23E2-479D-81F2-59716715EA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96526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E7D44-D2EB-410B-A065-E2DB39565EC4}" type="datetimeFigureOut">
              <a:rPr lang="ru-RU" smtClean="0"/>
              <a:t>09.11.2020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72B9A-23E2-479D-81F2-59716715EA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02623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E7D44-D2EB-410B-A065-E2DB39565EC4}" type="datetimeFigureOut">
              <a:rPr lang="ru-RU" smtClean="0"/>
              <a:t>09.11.2020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72B9A-23E2-479D-81F2-59716715EA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40321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E7D44-D2EB-410B-A065-E2DB39565EC4}" type="datetimeFigureOut">
              <a:rPr lang="ru-RU" smtClean="0"/>
              <a:t>09.11.2020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72B9A-23E2-479D-81F2-59716715EA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27087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E7D44-D2EB-410B-A065-E2DB39565EC4}" type="datetimeFigureOut">
              <a:rPr lang="ru-RU" smtClean="0"/>
              <a:t>09.11.2020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72B9A-23E2-479D-81F2-59716715EA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32447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DE7D44-D2EB-410B-A065-E2DB39565EC4}" type="datetimeFigureOut">
              <a:rPr lang="ru-RU" smtClean="0"/>
              <a:t>09.11.2020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272B9A-23E2-479D-81F2-59716715EA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73597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628801"/>
            <a:ext cx="7772400" cy="1971650"/>
          </a:xfrm>
        </p:spPr>
        <p:txBody>
          <a:bodyPr/>
          <a:lstStyle/>
          <a:p>
            <a:r>
              <a:rPr lang="en-US" dirty="0" smtClean="0"/>
              <a:t>My Unknown London</a:t>
            </a:r>
            <a:br>
              <a:rPr lang="en-US" dirty="0" smtClean="0"/>
            </a:br>
            <a:r>
              <a:rPr lang="en-US" sz="3200" dirty="0" smtClean="0"/>
              <a:t>Westminster Abbey </a:t>
            </a:r>
            <a:r>
              <a:rPr lang="ru-RU" sz="3200" dirty="0" smtClean="0"/>
              <a:t>(название вашей достопримечательности)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76056" y="3886200"/>
            <a:ext cx="3384376" cy="2495128"/>
          </a:xfrm>
        </p:spPr>
        <p:txBody>
          <a:bodyPr/>
          <a:lstStyle/>
          <a:p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Group 21 L</a:t>
            </a:r>
          </a:p>
          <a:p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(ваши имена)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1987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47428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Creation</a:t>
            </a:r>
            <a:r>
              <a:rPr lang="ru-RU" dirty="0" smtClean="0"/>
              <a:t> </a:t>
            </a:r>
            <a:r>
              <a:rPr lang="en-US" dirty="0" smtClean="0"/>
              <a:t>of …….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479920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40209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90775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</a:t>
            </a:r>
            <a:r>
              <a:rPr lang="en-US" dirty="0" smtClean="0"/>
              <a:t>ecrets and mysteries of…….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15679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47240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59768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Information Sources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17002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</TotalTime>
  <Words>23</Words>
  <Application>Microsoft Office PowerPoint</Application>
  <PresentationFormat>Экран (4:3)</PresentationFormat>
  <Paragraphs>8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My Unknown London Westminster Abbey (название вашей достопримечательности)</vt:lpstr>
      <vt:lpstr>Plan </vt:lpstr>
      <vt:lpstr>The Creation of …….</vt:lpstr>
      <vt:lpstr>Презентация PowerPoint</vt:lpstr>
      <vt:lpstr>Презентация PowerPoint</vt:lpstr>
      <vt:lpstr>Secrets and mysteries of…….</vt:lpstr>
      <vt:lpstr>Презентация PowerPoint</vt:lpstr>
      <vt:lpstr>Conclusion</vt:lpstr>
      <vt:lpstr>Information Sources 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My Unknown London Westminster Abbey (название вашей достопримечательности)</dc:title>
  <dc:creator>User</dc:creator>
  <cp:lastModifiedBy>User</cp:lastModifiedBy>
  <cp:revision>4</cp:revision>
  <dcterms:created xsi:type="dcterms:W3CDTF">2020-11-09T04:31:24Z</dcterms:created>
  <dcterms:modified xsi:type="dcterms:W3CDTF">2020-11-09T09:07:11Z</dcterms:modified>
</cp:coreProperties>
</file>