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9" r:id="rId2"/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2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27432" lvl="0">
              <a:spcBef>
                <a:spcPts val="600"/>
              </a:spcBef>
            </a:pPr>
            <a:r>
              <a:rPr lang="ru-RU" sz="2200" dirty="0" smtClean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Задание:</a:t>
            </a:r>
            <a:br>
              <a:rPr lang="ru-RU" sz="2200" dirty="0" smtClean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200" dirty="0" smtClean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Написать  </a:t>
            </a:r>
            <a:r>
              <a:rPr lang="ru-RU" sz="2200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конспект презентации срок сдачи </a:t>
            </a:r>
            <a:r>
              <a:rPr lang="ru-RU" sz="2200" dirty="0" smtClean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23 </a:t>
            </a:r>
            <a:r>
              <a:rPr lang="ru-RU" sz="2200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ноября 2020</a:t>
            </a:r>
            <a:r>
              <a:rPr lang="ru-RU" sz="2200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Corbel"/>
                <a:ea typeface="+mn-ea"/>
                <a:cs typeface="+mn-cs"/>
              </a:rPr>
              <a:t/>
            </a:r>
            <a:br>
              <a:rPr lang="ru-RU" sz="2200" dirty="0">
                <a:solidFill>
                  <a:srgbClr val="4F271C">
                    <a:shade val="30000"/>
                    <a:satMod val="150000"/>
                  </a:srgbClr>
                </a:solidFill>
                <a:effectLst/>
                <a:latin typeface="Corbel"/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745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 В зависимости от назначения показатели делятся на количественные и качественные.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>
            <a:normAutofit fontScale="925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Количественные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используют для выражения абсолютных и относительных величин. Они могут быть как стоимостными, так и натуральными. Так, стоимость материальных затрат характеризует сумму денежных средств, направленных на приобретение требуемого количества запасов и затрат.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Качественные 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отражают уровень интенсивности использования ресурсов, величину показателя в расчете на единицу. Например, среднечасовая заработная плата работников, уровень полной себестоимости единицы продукции и 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6228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 По степени распространенности показатели делятся на общие и специфические.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используются при анализе всех видов экономической деятельности, другие — отдельных видов.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общим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относятся показатели доходов, расходов, прибыли, рентабельности, платежеспособности и т.п.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Примером 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специфических показателей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могут заработанная премия, понесенные убытки, уровень выплат (в страховании) и 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4216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5. По составу различают показатели единичные и интегральные.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Единичные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характеризуют отдельные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экономические явления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их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стороны;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интегральные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объединяют несколько единичных разнородных показателей с целью получения комплексной оценки результатов деятельности организации.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707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235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6. По функциональному признаку показатели делятся на нормативные, плановые, учетные, отчетные и аналитические (оценочные).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001419"/>
          </a:xfrm>
        </p:spPr>
        <p:txBody>
          <a:bodyPr>
            <a:normAutofit fontScale="92500" lnSpcReduction="200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Нормативные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включают нормы расхода сырья, материалов, тарифные ставки, нормы амортизации, цены и т.п.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Плановые показатели —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это показатели оперативных, текущих, перспективных планов.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Учетные 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представляют собой данные бухгалтерского, оперативного и статистического учета.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Отчетные 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включают данные бухгалтерской, оперативной, статистической отчетности.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Аналитические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оценочные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исчисляются в ходе анализа для оценки и прогнозирования результатов интенсивности и эффективности работы организации</a:t>
            </a:r>
            <a:r>
              <a:rPr lang="ru-RU" dirty="0">
                <a:solidFill>
                  <a:schemeClr val="tx1"/>
                </a:solidFill>
                <a:latin typeface="Roboto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731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57200"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7. По степени обобщения показатели делятся на обобщающие, частные и вспомогательные (косвенные).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rmAutofit fontScale="85000" lnSpcReduction="10000"/>
          </a:bodyPr>
          <a:lstStyle/>
          <a:p>
            <a:pPr marL="0" indent="45720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Обобщающие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используются для сводной характеристики состояния анализируемого экономического субъекта, оценки объема и степени использования ресурсов и эффективности деятельности. Обобщающий показатель может быть разложен на ряд 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частных,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отражающих отдельные стороны, элементы изучаемых явлений и процессов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57200">
              <a:lnSpc>
                <a:spcPct val="16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Вспомогательные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используют в качестве дополнения для более полной характеристики объекта анализа. Например, среднегодовая производительность труда одного работающего — обобщающий показатель, среднечасовая производительность труда одного рабочего — частный показатель</a:t>
            </a:r>
            <a:r>
              <a:rPr lang="ru-RU" dirty="0">
                <a:solidFill>
                  <a:srgbClr val="646464"/>
                </a:solidFill>
                <a:latin typeface="Roboto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46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3407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8. По характеристике причинно-следственных связей показатели делятся на результативные и факторные.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832648"/>
          </a:xfrm>
        </p:spPr>
        <p:txBody>
          <a:bodyPr>
            <a:noAutofit/>
          </a:bodyPr>
          <a:lstStyle/>
          <a:p>
            <a:pPr marL="0" indent="45720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показатель рассматривается как результат воздействия одной или нескольких причин и выступает в качестве объекта исследования, он называется </a:t>
            </a:r>
            <a: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результативным.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Показатели, которые определяют поведение результативного показателя и выступают в качестве причин его изменения, называются </a:t>
            </a:r>
            <a: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факторными.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Следует помнить, что в отношении многих характеристик деятельности организации, используемых в анализе, невозможно однозначно определить, является ли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результативным показателем или факторным.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при исследовании влияния показателей использования основных производственных средств на объем продукции фондоотдача трактуется как один из факторов. Если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исследуем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эффективности использования основных производственных средств, то фондоотдача выступает в качестве результативного показателя.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94927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kern="18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3. Понятие </a:t>
            </a:r>
            <a:r>
              <a:rPr lang="ru-RU" sz="2800" kern="18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и классификация факторов и резервов в экономическом анализе</a:t>
            </a:r>
            <a:r>
              <a:rPr lang="ru-RU" sz="28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Фактор – это причина, движущая сила какого-либо процесса или явления, определяющая его характер и направление развития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основе методики экономического анализа любого объекта (финансовое состояние, производственные ресурсы, результаты производства, прибыль и т.п.) лежит выявление, оценка и прогнозирование воздействия важнейших факторов на изменение данного объекта. Знание этих факторов позволяет целенаправленно управлять хозяйственными процессами.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386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Классификация факторов</a:t>
            </a:r>
            <a: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0265998"/>
              </p:ext>
            </p:extLst>
          </p:nvPr>
        </p:nvGraphicFramePr>
        <p:xfrm>
          <a:off x="179512" y="1556792"/>
          <a:ext cx="8784975" cy="4221480"/>
        </p:xfrm>
        <a:graphic>
          <a:graphicData uri="http://schemas.openxmlformats.org/drawingml/2006/table">
            <a:tbl>
              <a:tblPr firstRow="1" firstCol="1" bandRow="1"/>
              <a:tblGrid>
                <a:gridCol w="3395872"/>
                <a:gridCol w="5389103"/>
              </a:tblGrid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Признак группировки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Группы факторов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Степень управляемости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Внешние, внутренние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6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Уровень обобщения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Общие, специфические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Характер воздействия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Экстенсивные, интенсивные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Возможность измерения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Измеримые, неизмеримые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Иерархическая взаимосвязь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Факторы первого, второго, третьего, n-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нного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порядка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6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Степень значимости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Основные, неосновные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Состав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Простые, сложные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6806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Степень управляемости</a:t>
            </a:r>
            <a:r>
              <a:rPr lang="ru-RU" sz="1800" dirty="0"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760640"/>
          </a:xfrm>
        </p:spPr>
        <p:txBody>
          <a:bodyPr>
            <a:normAutofit fontScale="70000" lnSpcReduction="20000"/>
          </a:bodyPr>
          <a:lstStyle/>
          <a:p>
            <a:pPr marL="0" indent="457200">
              <a:lnSpc>
                <a:spcPct val="17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Внешние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факторы не зависят от воли и желания людей, от усилий хозяйствующего субъекта, хотя зачастую оказывают существенное влияние на процесс и результаты его деятельности. 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Например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можно отнести экономическую политику государства, инфляционные процессы, отдаленность от системы транспортного сообщения. Учет этих факторов и, по возможности, устранение (элиминирование) их влияния в процессе анализа дает возможность более точно оценить реальные усилия руководства организации, ее топ - менеджеров в достижении наилучших результатов деятельности.</a:t>
            </a:r>
            <a:endParaRPr lang="ru-RU" sz="23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457200">
              <a:lnSpc>
                <a:spcPct val="17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Внутренние 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факторы зависят от деятельности хозяйствующего субъекта. Их исследованию должно уделяться основное внимание при анализе, поскольку на направление и степень их влияния на анализируемые процессы либо показатели можно воздействовать. К таким факторам, влияющим на объем продукции, относятся уровень квалификации работников, обеспеченность материальными ресурсами, техническое состояние оборудования и другие.</a:t>
            </a:r>
            <a:endParaRPr lang="ru-RU" sz="23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7768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Уровень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обобщения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5688632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 общим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относятся факторы, действующие во всех отраслях и сферах деятельности (инфляция, налоговая политика государства и др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.);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специфическими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принято считать те, которые действуют в условиях лишь отдельных отраслей либо предприятий (особенности технологии производства, состояние нормирования и др.). Такое деление факторов позволяет полнее учесть особенности конкретных отраслей, предприятий, их производственных подразделений и, тем самым, дать более точную оценку их деятельности.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9173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09601"/>
            <a:ext cx="8712968" cy="3539479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Этапы и показатели  АФХД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571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Характер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воздействия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688632"/>
          </a:xfrm>
        </p:spPr>
        <p:txBody>
          <a:bodyPr>
            <a:noAutofit/>
          </a:bodyPr>
          <a:lstStyle/>
          <a:p>
            <a:pPr marL="0" indent="457200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 экстенсивным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относятся факторы, обеспечивающие прирост результирующих показателей за счет дополнительных затрат живого и овеществленного труда путем дополнительного привлечения в хозяйственный оборот используемых ресурсов либо увеличения времени их эксплуатации: ввод в эксплуатацию новых основных производственных фондов, увеличение численности, увеличение коэффициента сменности и другие.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457200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 интенсивным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относятся факторы, обеспечивающие прирост результирующего показателя за счет повышения эффективности использования каждой единицы привлекаемых ресурсов: капиталоотдачи, фондоотдачи,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материалоотдачи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производительности труда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8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120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Возможность 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измерения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 fontScale="62500" lnSpcReduction="20000"/>
          </a:bodyPr>
          <a:lstStyle/>
          <a:p>
            <a:pPr marL="0" indent="45720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Если в процессе анализа ставится задача измерить влияние каких-либо факторов, то их подразделяют на 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неизмеримые и измеримые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indent="45720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 первым из них – 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неизмеримым 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относятся такие, о существовании которых можно знать либо предполагать, но измерить их влияние практически невозможно. Например, специалисты по экономике труда знают, что эффективность индивидуального или коллективного труда в определенной мере зависит от социально-психологического климата в коллективе (уровня общей культуры, соблюдения этических правил общения, свойств характера людей и т.п.). Однако количественно измерить влияние данного фактора на производительность труда, на объем продукции с помощью традиционных методов анализа не представляется возможным</a:t>
            </a: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indent="45720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К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измеримым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относятся факторы, внутреннее содержание которых можно выразить с помощью конкретных, поддающихся количественной оценке, показателей. Например, влияние эффективности использования производственных ресурсов на объем продукции можно оценить, используя для расчетов показатели фондоотдачи, </a:t>
            </a:r>
            <a:r>
              <a:rPr lang="ru-RU" sz="26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материалоотдачи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 производительности труда. Влияние на показатели производительности труда уровня квалификации рабочих можно измерить с помощью расчета среднего разряда рабочих.</a:t>
            </a:r>
            <a:endParaRPr lang="ru-RU" sz="2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501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Иерархическая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взаимосвязь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001419"/>
          </a:xfrm>
        </p:spPr>
        <p:txBody>
          <a:bodyPr>
            <a:normAutofit fontScale="92500" lnSpcReduction="100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 факторам первого порядка (уровня)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относятся те, которые непосредственно влияют на анализируемый показатель. Те же факторы, которые влияют на этот показатель опосредованно, через факторы более высокого порядка, относятся к факторам 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второго, третьего и т.д. уровня. 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Иллюстрацией классификации факторов по иерархическому признаку является факторная модель, отражающая зависимость объема продукции от факторов использования трудового потенциала предприятия: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457200" algn="ctr">
              <a:lnSpc>
                <a:spcPct val="15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ВП=Ч ∙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Пт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= Ч ∙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Пт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дн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 ∙ Д= Ч ∙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Пт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(час) ∙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tдн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∙ Д,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где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tдн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– продолжительность рабочего дня.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724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/>
          <a:lstStyle/>
          <a:p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Степень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значимости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4525963"/>
          </a:xfrm>
        </p:spPr>
        <p:txBody>
          <a:bodyPr/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 основным 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относятся факторы, оказывающие определяющее воздействие на изучаемый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показатель;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неосновными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(второстепенными) 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принято считать те, которые не являются определяющими в данных условиях. В зависимости от обстоятельств один и тот же фактор в одних условиях может быть основным, а в других – второстепенным.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3006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Состав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5069160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связи с этим факторы можно подразделить на 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сложные и простые. 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Примером сложного фактора является материально-техническая база предприятия. Для оценки ее влияния на результаты деятельности данный фактор можно разложить на составные части: удельный вес активной части основных фондов, прогрессивность технологии, возрастной состав оборудования и т.п. Примером простого фактора являются цены на продукцию, либо оборудование и материалы.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3071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В экономическом анализе под резервами принято понимать выявленные, но не реализованные по разным причинам возможности количественного и качественного роста основных показателей деятельности предприятия.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7863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9036496" cy="93610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резервов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193795"/>
              </p:ext>
            </p:extLst>
          </p:nvPr>
        </p:nvGraphicFramePr>
        <p:xfrm>
          <a:off x="5159" y="1484784"/>
          <a:ext cx="9144000" cy="4305300"/>
        </p:xfrm>
        <a:graphic>
          <a:graphicData uri="http://schemas.openxmlformats.org/drawingml/2006/table">
            <a:tbl>
              <a:tblPr firstRow="1" firstCol="1" bandRow="1"/>
              <a:tblGrid>
                <a:gridCol w="3029038"/>
                <a:gridCol w="611496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Признак классификации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Группы резервов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Характер воздействия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Экстенсивные, интенсивные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Способы выявления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Явные, неявные (скрытые)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Организационно-технические, общеэкономические, социально-психологические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Результаты воздействия факторов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Увеличение объема продукции, экономия затрат, увеличение прибыли, повышение платежеспособности и т.п.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Возможность включения в хозяйственный процесс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Быстро мобилизуемые, перспективные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42511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Характер воздействия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784976" cy="5616624"/>
          </a:xfrm>
        </p:spPr>
        <p:txBody>
          <a:bodyPr>
            <a:normAutofit fontScale="925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экстенсивным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относят резервы, ориентированные на вовлечение в производство дополнительных ресурсов: увеличение времени работы оборудования и рабочих, увеличение количества используемых ресурсов, устранение их нерационального использования.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Интенсивными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принято считать резервы, обеспечивающие рациональное использование имеющегося потенциала: улучшение качества используемых ресурсов, совершенствование технологии, улучшение организации труда и производства, повышение квалификации работников, улучшение технического состояния оборудования и другие.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66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выявления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9036496" cy="5328592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Явные резервы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представляют собой очевидные потери и перерасходы. Их достаточно легко выявить по материалам хозяйственного учета и отчетности. Так, величину и состав потерь рабочего времени по причинам можно установить по данным табельного учета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наличии резервов увеличения прибыли свидетельствует убыточность основной, инвестиционной или финансовой деятельности, устанавливаемые по данным отчетов о прибылях и убытках и о движении денежных средств.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Скрытые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резервы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могут быть выявлены лишь по результатам детального анализа и, как правило, они не предусмотрены планами.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4942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Организационно-технические резервы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связаны с совершенствование техники, технологии и организации труда и производства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Общеэкономические резервы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могут быть связаны с изменениями в системе планирования, хозяйственного учета и контроля, экономического стимулирования и т.п.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резервы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связаны с повышением образовательной и профессиональной подготовки кадров, решением социальных программ и т.п.</a:t>
            </a:r>
          </a:p>
        </p:txBody>
      </p:sp>
    </p:spTree>
    <p:extLst>
      <p:ext uri="{BB962C8B-B14F-4D97-AF65-F5344CB8AC3E}">
        <p14:creationId xmlns:p14="http://schemas.microsoft.com/office/powerpoint/2010/main" val="3582664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Этапы проведения АФХД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Система показателей в АФХД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Факторы и резервы повышения эффективности хозяйственной деятельности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9946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16002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 воздействия 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факторов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pPr marL="0" lvl="0" indent="457200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Увеличение объема продукции, экономия затрат, увеличение прибыли, повышение платежеспособности и т.п.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7200">
              <a:lnSpc>
                <a:spcPct val="20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771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Возможность включения в хозяйственный </a:t>
            </a:r>
            <a:r>
              <a:rPr lang="ru-RU" sz="4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rmAutofit fontScale="92500" lnSpcReduction="10000"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быстро мобилизуемым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относятся резервы, не требующие существенных затрат времени и ресурсов (например, укрепление трудовой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дисциплины);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перспективными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считаются резервы, реализация которых требует определенных, иногда – значительных, затрат финансовых и материальных ресурсов, а также времени. Например, реконструкция и техническое перевооружение предприятия, изменения в политике кредитования контрагентов, освоение производства новых видов продукции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6114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874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4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Этапы проведения АФХД</a:t>
            </a:r>
            <a:endParaRPr lang="ru-RU" sz="4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Определяются объекты, цель и задачи анализа, составляется план работы  с определением исполнителей и сроков проведения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Разрабатывается система синтетических и аналитических показателей, характеризующих объект исследования, разрабатываются таблицы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Подбирается необходимая информация, проверятся ее достоверность , сопоставимость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Анализ с использованием традиционных  методов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757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Проводится факторный анализ т. е определяются факторы и их влияние на полученный результат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Выявление резервов для повышения эффективности производства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Оценка результатов деятельности с учетом действия различных факторов и выявления резервов, разрабатываются пути их использования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Оформление результатов анализа в виде аналитического отчета и предоставляется заинтересованным лицам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765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124744"/>
          </a:xfrm>
        </p:spPr>
        <p:txBody>
          <a:bodyPr/>
          <a:lstStyle/>
          <a:p>
            <a:r>
              <a:rPr lang="ru-RU" sz="48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2. Система показателей в АФХД</a:t>
            </a:r>
            <a:endParaRPr lang="ru-RU" sz="4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Показатель 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представляет собой количественную характеристику какого-либо свойства или признака изучаемого явления или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процесса.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Показатель выражает устойчивые, постоянно действующие связи, отношения, характеризующие процесс, явление, понятие, категорию.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имеет качественную и количественную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609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315"/>
            <a:ext cx="8229600" cy="634405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2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Классификация показателей экономического анализа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54" y="1501949"/>
            <a:ext cx="8710630" cy="38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125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936104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ru-RU" sz="32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1. По способу исчисления показатели делятся на абсолютные и относительные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544616"/>
          </a:xfrm>
        </p:spPr>
        <p:txBody>
          <a:bodyPr>
            <a:noAutofit/>
          </a:bodyPr>
          <a:lstStyle/>
          <a:p>
            <a:pPr marL="0" lvl="0" indent="457200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Абсолютные показатели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характеризуют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объемы деятельности анализируемой организации (например, объем продаж, величину расходов, сумму прибыли, численность работающих, величину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внеоборотных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оборотных активов и т.п.). Абсолютные показатели измеряются в натуральных, условно-натуральных и стоимостных величинах.</a:t>
            </a:r>
          </a:p>
          <a:p>
            <a:pPr marL="0" lvl="0" indent="457200">
              <a:spcBef>
                <a:spcPts val="0"/>
              </a:spcBef>
              <a:buNone/>
            </a:pPr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Относительные показатели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это соотношение каких-либо двух абсолютных показателей, они получаются расчетным путем в процессе аналитической обработки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Распространенность относительных показателей обусловлена тем, что по сравнению с абсолютными они более пригодны для сопоставления характеристик объекта исследования в пространственно-временном разрезе.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Относительные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позволяют оценить эффективность деятельности экономического субъекта.</a:t>
            </a:r>
          </a:p>
          <a:p>
            <a:pPr marL="0" lvl="0" indent="45720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Например, прибыль, являясь абсолютным показателем, далеко не всегда может служить критерием эффективности работы организаций. Для оценки эффективности более пригодны показатели рентабельности, получаемые в результате сопоставления прибыли с объемом продаж, суммой затрат, величиной капитала</a:t>
            </a:r>
            <a:endParaRPr lang="ru-RU" sz="1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176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119675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В зависимости от используемых измерителей показатели делятся на стоимостные, натуральные и условно-натуральные.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4857403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Стоимостные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отражают величину сложных по составу явлений в денежном измерении.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Натуральные 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выражают величину явления в физических единицах измерения (масса, длина, объем и т.п.).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Условно-натуральные показатели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применяются для обобщенной характеристики объемов производства и продажи продукции разнообразного ассортимента (листы-оттиски в полиграфии и т.п.).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5527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284</TotalTime>
  <Words>622</Words>
  <Application>Microsoft Office PowerPoint</Application>
  <PresentationFormat>Экран (4:3)</PresentationFormat>
  <Paragraphs>123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Исполнительная</vt:lpstr>
      <vt:lpstr>Задание: Написать  конспект презентации срок сдачи 23 ноября 2020 </vt:lpstr>
      <vt:lpstr>Этапы и показатели  АФХД</vt:lpstr>
      <vt:lpstr>План</vt:lpstr>
      <vt:lpstr>1. Этапы проведения АФХД</vt:lpstr>
      <vt:lpstr>Презентация PowerPoint</vt:lpstr>
      <vt:lpstr>2. Система показателей в АФХД</vt:lpstr>
      <vt:lpstr>    Классификация показателей экономического анализа</vt:lpstr>
      <vt:lpstr>. 1. По способу исчисления показатели делятся на абсолютные и относительные</vt:lpstr>
      <vt:lpstr>2. В зависимости от используемых измерителей показатели делятся на стоимостные, натуральные и условно-натуральные. </vt:lpstr>
      <vt:lpstr>3. В зависимости от назначения показатели делятся на количественные и качественные. </vt:lpstr>
      <vt:lpstr>4. По степени распространенности показатели делятся на общие и специфические. </vt:lpstr>
      <vt:lpstr>5. По составу различают показатели единичные и интегральные. </vt:lpstr>
      <vt:lpstr>6. По функциональному признаку показатели делятся на нормативные, плановые, учетные, отчетные и аналитические (оценочные). </vt:lpstr>
      <vt:lpstr>7. По степени обобщения показатели делятся на обобщающие, частные и вспомогательные (косвенные). </vt:lpstr>
      <vt:lpstr>8. По характеристике причинно-следственных связей показатели делятся на результативные и факторные. </vt:lpstr>
      <vt:lpstr>3. Понятие и классификация факторов и резервов в экономическом анализе </vt:lpstr>
      <vt:lpstr>Классификация факторов </vt:lpstr>
      <vt:lpstr>Степень управляемости </vt:lpstr>
      <vt:lpstr>Уровень обобщения</vt:lpstr>
      <vt:lpstr>Характер воздействия</vt:lpstr>
      <vt:lpstr>Возможность измерения</vt:lpstr>
      <vt:lpstr>Иерархическая взаимосвязь</vt:lpstr>
      <vt:lpstr>Степень значимости</vt:lpstr>
      <vt:lpstr>Состав</vt:lpstr>
      <vt:lpstr>Презентация PowerPoint</vt:lpstr>
      <vt:lpstr>Классификация резервов</vt:lpstr>
      <vt:lpstr>Характер воздействия </vt:lpstr>
      <vt:lpstr>Способы выявления</vt:lpstr>
      <vt:lpstr>Содержание</vt:lpstr>
      <vt:lpstr>Результаты воздействия факторов</vt:lpstr>
      <vt:lpstr>Возможность включения в хозяйственный процесс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и приемы АФХД</dc:title>
  <dc:creator>1</dc:creator>
  <cp:lastModifiedBy>1</cp:lastModifiedBy>
  <cp:revision>16</cp:revision>
  <dcterms:created xsi:type="dcterms:W3CDTF">2020-01-24T08:00:23Z</dcterms:created>
  <dcterms:modified xsi:type="dcterms:W3CDTF">2020-11-23T08:56:51Z</dcterms:modified>
</cp:coreProperties>
</file>