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C0C0C0"/>
    <a:srgbClr val="0000CC"/>
    <a:srgbClr val="9900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90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B65BF-EA7E-4729-BB05-2C2DFB0D2CEF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64C7-974A-47E0-AB20-42CBC402D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3941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B65BF-EA7E-4729-BB05-2C2DFB0D2CEF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64C7-974A-47E0-AB20-42CBC402D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4638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B65BF-EA7E-4729-BB05-2C2DFB0D2CEF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64C7-974A-47E0-AB20-42CBC402D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2128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B65BF-EA7E-4729-BB05-2C2DFB0D2CEF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64C7-974A-47E0-AB20-42CBC402D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21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B65BF-EA7E-4729-BB05-2C2DFB0D2CEF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64C7-974A-47E0-AB20-42CBC402D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6219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B65BF-EA7E-4729-BB05-2C2DFB0D2CEF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64C7-974A-47E0-AB20-42CBC402D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7554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B65BF-EA7E-4729-BB05-2C2DFB0D2CEF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64C7-974A-47E0-AB20-42CBC402D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7997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B65BF-EA7E-4729-BB05-2C2DFB0D2CEF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64C7-974A-47E0-AB20-42CBC402D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3889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B65BF-EA7E-4729-BB05-2C2DFB0D2CEF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64C7-974A-47E0-AB20-42CBC402D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2533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B65BF-EA7E-4729-BB05-2C2DFB0D2CEF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64C7-974A-47E0-AB20-42CBC402D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3354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B65BF-EA7E-4729-BB05-2C2DFB0D2CEF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764C7-974A-47E0-AB20-42CBC402D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686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B65BF-EA7E-4729-BB05-2C2DFB0D2CEF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764C7-974A-47E0-AB20-42CBC402D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7209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C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8031" y="1249147"/>
            <a:ext cx="5650786" cy="37657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Прямоугольник 2"/>
          <p:cNvSpPr/>
          <p:nvPr/>
        </p:nvSpPr>
        <p:spPr>
          <a:xfrm>
            <a:off x="0" y="3402580"/>
            <a:ext cx="65412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i="1" dirty="0" smtClean="0">
                <a:solidFill>
                  <a:srgbClr val="00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Тема: </a:t>
            </a:r>
            <a:r>
              <a:rPr lang="ru-RU" sz="2400" b="1" i="1" dirty="0" smtClean="0">
                <a:solidFill>
                  <a:srgbClr val="00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«Мы </a:t>
            </a:r>
            <a:r>
              <a:rPr lang="ru-RU" sz="2400" b="1" i="1" dirty="0">
                <a:solidFill>
                  <a:srgbClr val="00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славим труд учителя земной</a:t>
            </a:r>
            <a:r>
              <a:rPr lang="ru-RU" sz="2400" b="1" i="1" dirty="0" smtClean="0">
                <a:solidFill>
                  <a:srgbClr val="00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…» </a:t>
            </a:r>
            <a:endParaRPr lang="ru-RU" sz="2400" b="1" i="1" dirty="0">
              <a:solidFill>
                <a:srgbClr val="000066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97446" y="2010393"/>
            <a:ext cx="578837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ВСЕРОССИЙСКОМ </a:t>
            </a:r>
          </a:p>
          <a:p>
            <a:pPr algn="ctr"/>
            <a:r>
              <a:rPr lang="ru-RU" sz="2400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ОНЛАЙН - КОНКУРСЕ </a:t>
            </a:r>
          </a:p>
          <a:p>
            <a:pPr algn="ctr"/>
            <a:r>
              <a:rPr lang="ru-RU" sz="3200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«МИРОМ ПРАВИТ ТРУД 2023»</a:t>
            </a:r>
            <a:endParaRPr lang="ru-RU" sz="3200" b="1" i="1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3636" y="787482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>
                <a:solidFill>
                  <a:srgbClr val="00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Библиотека </a:t>
            </a:r>
            <a:endParaRPr lang="ru-RU" b="1" dirty="0" smtClean="0">
              <a:solidFill>
                <a:srgbClr val="000066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ru-RU" b="1" dirty="0" smtClean="0">
                <a:solidFill>
                  <a:srgbClr val="00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ГАПОУ </a:t>
            </a:r>
            <a:r>
              <a:rPr lang="ru-RU" b="1" dirty="0">
                <a:solidFill>
                  <a:srgbClr val="00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СО «</a:t>
            </a:r>
            <a:r>
              <a:rPr lang="ru-RU" b="1" dirty="0" err="1">
                <a:solidFill>
                  <a:srgbClr val="00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Красноуфимский</a:t>
            </a:r>
            <a:r>
              <a:rPr lang="ru-RU" b="1" dirty="0">
                <a:solidFill>
                  <a:srgbClr val="00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аграрный колледж</a:t>
            </a:r>
            <a:r>
              <a:rPr lang="ru-RU" b="1" dirty="0" smtClean="0">
                <a:solidFill>
                  <a:srgbClr val="00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»</a:t>
            </a:r>
          </a:p>
          <a:p>
            <a:pPr algn="ctr"/>
            <a:r>
              <a:rPr lang="ru-RU" b="1" dirty="0">
                <a:solidFill>
                  <a:srgbClr val="00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приглашает принять участие во 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24468" y="341206"/>
            <a:ext cx="485094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Уважаемые коллеги! Дорогие друзья!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43635" y="3984927"/>
            <a:ext cx="6096000" cy="276998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>
                <a:solidFill>
                  <a:srgbClr val="00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Участниками конкурса могут быть обучающиеся образовательных организаций разного типа и </a:t>
            </a:r>
            <a:r>
              <a:rPr lang="ru-RU" b="1" dirty="0" smtClean="0">
                <a:solidFill>
                  <a:srgbClr val="00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вида</a:t>
            </a:r>
          </a:p>
          <a:p>
            <a:pPr algn="ctr"/>
            <a:r>
              <a:rPr lang="ru-RU" b="1" dirty="0" smtClean="0">
                <a:solidFill>
                  <a:srgbClr val="00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b="1" dirty="0">
                <a:solidFill>
                  <a:srgbClr val="00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 возрасте от 5 до 20 лет</a:t>
            </a:r>
            <a:r>
              <a:rPr lang="ru-RU" b="1" dirty="0" smtClean="0">
                <a:solidFill>
                  <a:srgbClr val="00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algn="ctr"/>
            <a:endParaRPr lang="ru-RU" b="1" dirty="0">
              <a:solidFill>
                <a:srgbClr val="000066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ru-RU" sz="2400" b="1" dirty="0">
                <a:solidFill>
                  <a:srgbClr val="00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Конкурс </a:t>
            </a:r>
            <a:r>
              <a:rPr lang="ru-RU" sz="2400" b="1" dirty="0" smtClean="0">
                <a:solidFill>
                  <a:srgbClr val="00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проводится</a:t>
            </a:r>
          </a:p>
          <a:p>
            <a:pPr algn="ctr"/>
            <a:r>
              <a:rPr lang="ru-RU" sz="2400" b="1" dirty="0" smtClean="0">
                <a:solidFill>
                  <a:srgbClr val="00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b="1" dirty="0">
                <a:solidFill>
                  <a:srgbClr val="00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 27 марта по 20 апреля 2023 </a:t>
            </a:r>
            <a:r>
              <a:rPr lang="ru-RU" sz="2400" b="1" dirty="0" smtClean="0">
                <a:solidFill>
                  <a:srgbClr val="00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года.</a:t>
            </a:r>
          </a:p>
          <a:p>
            <a:pPr algn="ctr"/>
            <a:endParaRPr lang="ru-RU" b="1" dirty="0" smtClean="0">
              <a:solidFill>
                <a:srgbClr val="000066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ru-RU" b="1" dirty="0" smtClean="0">
                <a:solidFill>
                  <a:srgbClr val="00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Организация и порядок </a:t>
            </a:r>
          </a:p>
          <a:p>
            <a:pPr algn="ctr"/>
            <a:r>
              <a:rPr lang="ru-RU" b="1" dirty="0" smtClean="0">
                <a:solidFill>
                  <a:srgbClr val="00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 Положении онлайн – конкурса. </a:t>
            </a:r>
            <a:endParaRPr lang="ru-RU" b="1" dirty="0">
              <a:solidFill>
                <a:srgbClr val="000066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02817" y="5584212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000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Присоединяйтесь к нашему </a:t>
            </a:r>
            <a:endParaRPr lang="ru-RU" sz="2000" b="1" i="1" dirty="0" smtClean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ru-RU" sz="2000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творческому </a:t>
            </a:r>
            <a:r>
              <a:rPr lang="ru-RU" sz="2000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проекту, </a:t>
            </a:r>
            <a:endParaRPr lang="ru-RU" sz="2000" b="1" i="1" dirty="0" smtClean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ru-RU" sz="2000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ждём ваши работы!</a:t>
            </a:r>
          </a:p>
        </p:txBody>
      </p:sp>
    </p:spTree>
    <p:extLst>
      <p:ext uri="{BB962C8B-B14F-4D97-AF65-F5344CB8AC3E}">
        <p14:creationId xmlns:p14="http://schemas.microsoft.com/office/powerpoint/2010/main" val="13813494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89</Words>
  <Application>Microsoft Office PowerPoint</Application>
  <PresentationFormat>Широкоэкранный</PresentationFormat>
  <Paragraphs>19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Библиотека-2</cp:lastModifiedBy>
  <cp:revision>26</cp:revision>
  <cp:lastPrinted>2023-03-21T03:49:43Z</cp:lastPrinted>
  <dcterms:created xsi:type="dcterms:W3CDTF">2023-02-26T16:00:44Z</dcterms:created>
  <dcterms:modified xsi:type="dcterms:W3CDTF">2023-03-21T05:25:54Z</dcterms:modified>
</cp:coreProperties>
</file>