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56" r:id="rId13"/>
    <p:sldId id="265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F64D-FB71-43D7-B006-75B0DD2FD34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4BC9-6219-466F-947F-03A0E7F97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F64D-FB71-43D7-B006-75B0DD2FD34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4BC9-6219-466F-947F-03A0E7F97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F64D-FB71-43D7-B006-75B0DD2FD34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4BC9-6219-466F-947F-03A0E7F97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F64D-FB71-43D7-B006-75B0DD2FD34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4BC9-6219-466F-947F-03A0E7F97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F64D-FB71-43D7-B006-75B0DD2FD34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4BC9-6219-466F-947F-03A0E7F97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F64D-FB71-43D7-B006-75B0DD2FD34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4BC9-6219-466F-947F-03A0E7F97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F64D-FB71-43D7-B006-75B0DD2FD34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4BC9-6219-466F-947F-03A0E7F97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F64D-FB71-43D7-B006-75B0DD2FD34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4BC9-6219-466F-947F-03A0E7F97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F64D-FB71-43D7-B006-75B0DD2FD34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4BC9-6219-466F-947F-03A0E7F97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F64D-FB71-43D7-B006-75B0DD2FD34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4BC9-6219-466F-947F-03A0E7F97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F64D-FB71-43D7-B006-75B0DD2FD34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4BC9-6219-466F-947F-03A0E7F97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AF64D-FB71-43D7-B006-75B0DD2FD34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44BC9-6219-466F-947F-03A0E7F97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layer.myshared.ru/7/845267/slides/slide_1.jpg"/>
          <p:cNvPicPr>
            <a:picLocks noChangeAspect="1" noChangeArrowheads="1"/>
          </p:cNvPicPr>
          <p:nvPr/>
        </p:nvPicPr>
        <p:blipFill>
          <a:blip r:embed="rId2"/>
          <a:srcRect l="1562" r="2343" b="12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4214818"/>
            <a:ext cx="330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Рекомендовано для работы </a:t>
            </a:r>
          </a:p>
          <a:p>
            <a:r>
              <a:rPr lang="ru-RU" dirty="0" smtClean="0"/>
              <a:t>со студентами выпускных групп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player.myshared.ru/7/845267/slides/slide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player.myshared.ru/7/845267/slides/slide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7/845267/slides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layer.myshared.ru/7/845267/slides/slide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layer.myshared.ru/7/845267/slides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player.myshared.ru/7/845267/slides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layer.myshared.ru/7/845267/slides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layer.myshared.ru/7/845267/slides/slide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215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layer.myshared.ru/7/845267/slides/slide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layer.myshared.ru/7/845267/slides/slide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layer.myshared.ru/7/845267/slides/slide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layer.myshared.ru/7/845267/slides/slide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Oxrana tryda</dc:creator>
  <cp:lastModifiedBy>Oxrana tryda</cp:lastModifiedBy>
  <cp:revision>7</cp:revision>
  <dcterms:created xsi:type="dcterms:W3CDTF">2018-01-24T03:25:39Z</dcterms:created>
  <dcterms:modified xsi:type="dcterms:W3CDTF">2020-03-05T08:23:49Z</dcterms:modified>
</cp:coreProperties>
</file>