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6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57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854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65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362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47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916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424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18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435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577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C0CCC-E34A-4AF8-A2EA-0F7B4073A6E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99E7D-0193-4F60-9A12-67836D6EB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470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59358" y="274458"/>
            <a:ext cx="8877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ОНЛАЙН – ФОТОКОНКУРС  «УЧИТЕЛЬ КРУПНЫМ  ПЛАНОМ», </a:t>
            </a:r>
          </a:p>
          <a:p>
            <a:pPr lvl="0" algn="ctr"/>
            <a:r>
              <a:rPr lang="ru-RU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ПОСВЯЩЕННЫЙ  ГОДУ  ПЕДАГОГА  И  НАСТАВНИКА</a:t>
            </a:r>
            <a:endParaRPr lang="ru-RU" sz="24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503874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номинация:</a:t>
            </a:r>
          </a:p>
          <a:p>
            <a:pPr lvl="0" algn="ctr"/>
            <a:r>
              <a:rPr lang="ru-RU" sz="28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«Самый классный </a:t>
            </a:r>
            <a:r>
              <a:rPr lang="ru-RU" sz="2800" b="1" i="1" dirty="0" err="1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Классный</a:t>
            </a:r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endParaRPr lang="ru-RU" sz="28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endParaRPr lang="ru-RU" sz="28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место</a:t>
            </a:r>
          </a:p>
          <a:p>
            <a:pPr lvl="0" algn="ctr"/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i="1" dirty="0" err="1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Изгагин</a:t>
            </a:r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Никита </a:t>
            </a:r>
            <a:b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студент</a:t>
            </a:r>
          </a:p>
          <a:p>
            <a:pPr lvl="0" algn="ctr"/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 группы </a:t>
            </a:r>
            <a:r>
              <a:rPr lang="ru-RU" sz="20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отделения «Электрификация </a:t>
            </a:r>
          </a:p>
          <a:p>
            <a:pPr lvl="0" algn="ctr"/>
            <a:r>
              <a:rPr lang="ru-RU" sz="20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автоматизация сельского хозяйства»</a:t>
            </a:r>
          </a:p>
          <a:p>
            <a:pPr lvl="0" algn="ctr"/>
            <a:endParaRPr lang="ru-RU" sz="28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Поздравляем! </a:t>
            </a:r>
          </a:p>
          <a:p>
            <a:pPr lvl="0" algn="ctr"/>
            <a:endParaRPr lang="ru-RU" sz="20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0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Руководитель</a:t>
            </a:r>
            <a:r>
              <a:rPr lang="ru-RU" sz="20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lvl="0" algn="ctr"/>
            <a:r>
              <a:rPr lang="ru-RU" sz="2000" b="1" i="1" dirty="0" err="1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Огородова</a:t>
            </a:r>
            <a:r>
              <a:rPr lang="ru-RU" sz="20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Оксана Геннадьевна</a:t>
            </a:r>
            <a:endParaRPr lang="ru-RU" sz="20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4952" y="582644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название работы : </a:t>
            </a:r>
          </a:p>
          <a:p>
            <a:pPr lvl="0" algn="ctr"/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«Наставник - лучший друг»</a:t>
            </a:r>
            <a:b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sz="24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99" y="1327094"/>
            <a:ext cx="4667758" cy="446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26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59358" y="274458"/>
            <a:ext cx="8877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ОНЛАЙН – ФОТОКОНКУРС  «УЧИТЕЛЬ КРУПНЫМ  ПЛАНОМ», </a:t>
            </a:r>
          </a:p>
          <a:p>
            <a:pPr lvl="0" algn="ctr"/>
            <a:r>
              <a:rPr lang="ru-RU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ПОСВЯЩЕННЫЙ  ГОДУ  ПЕДАГОГА  И  НАСТАВНИКА</a:t>
            </a:r>
            <a:endParaRPr lang="ru-RU" sz="24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503874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номинация:</a:t>
            </a:r>
          </a:p>
          <a:p>
            <a:pPr lvl="0" algn="ctr"/>
            <a:r>
              <a:rPr lang="ru-RU" sz="28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«Самый классный </a:t>
            </a:r>
            <a:r>
              <a:rPr lang="ru-RU" sz="2800" b="1" i="1" dirty="0" err="1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Классный</a:t>
            </a:r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endParaRPr lang="ru-RU" sz="28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endParaRPr lang="ru-RU" sz="28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место</a:t>
            </a:r>
          </a:p>
          <a:p>
            <a:pPr algn="ctr"/>
            <a:r>
              <a:rPr lang="ru-RU" sz="2800" b="1" i="1" dirty="0" err="1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Байдина</a:t>
            </a:r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Анастасия </a:t>
            </a:r>
          </a:p>
          <a:p>
            <a:pPr algn="ctr"/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студентка</a:t>
            </a:r>
            <a:endParaRPr lang="ru-RU" sz="28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4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11 </a:t>
            </a:r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группы </a:t>
            </a:r>
            <a:r>
              <a:rPr lang="ru-RU" sz="20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отделения </a:t>
            </a:r>
            <a:r>
              <a:rPr lang="ru-RU" sz="20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«Коммерция»</a:t>
            </a:r>
            <a:endParaRPr lang="ru-RU" sz="20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endParaRPr lang="ru-RU" sz="28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Поздравляем! </a:t>
            </a:r>
          </a:p>
          <a:p>
            <a:pPr lvl="0" algn="ctr"/>
            <a:endParaRPr lang="ru-RU" sz="20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0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Руководитель:</a:t>
            </a:r>
          </a:p>
          <a:p>
            <a:pPr lvl="0" algn="ctr"/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Посохина </a:t>
            </a:r>
            <a:r>
              <a:rPr lang="ru-RU" sz="2400" b="1" i="1" dirty="0" err="1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Гульшат</a:t>
            </a:r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i="1" dirty="0" err="1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Фаиловна</a:t>
            </a:r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endParaRPr lang="ru-RU" sz="24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4952" y="582644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название работы : </a:t>
            </a:r>
          </a:p>
          <a:p>
            <a:pPr lvl="0" algn="ctr"/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«Мы на лыжне России-2023»</a:t>
            </a:r>
            <a:b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sz="24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56" y="1387033"/>
            <a:ext cx="5541744" cy="4157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5108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59358" y="274458"/>
            <a:ext cx="8877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ОНЛАЙН – ФОТОКОНКУРС  «УЧИТЕЛЬ КРУПНЫМ  ПЛАНОМ», </a:t>
            </a:r>
          </a:p>
          <a:p>
            <a:pPr lvl="0" algn="ctr"/>
            <a:r>
              <a:rPr lang="ru-RU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ПОСВЯЩЕННЫЙ  ГОДУ  ПЕДАГОГА  И  НАСТАВНИКА</a:t>
            </a:r>
            <a:endParaRPr lang="ru-RU" sz="24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503874"/>
            <a:ext cx="6096000" cy="458587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номинация:</a:t>
            </a:r>
          </a:p>
          <a:p>
            <a:pPr lvl="0" algn="ctr"/>
            <a:r>
              <a:rPr lang="ru-RU" sz="28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«Самый классный </a:t>
            </a:r>
            <a:r>
              <a:rPr lang="ru-RU" sz="2800" b="1" i="1" dirty="0" err="1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Классный</a:t>
            </a:r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endParaRPr lang="ru-RU" sz="28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endParaRPr lang="ru-RU" sz="28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ru-RU" sz="28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место</a:t>
            </a:r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 </a:t>
            </a:r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группы </a:t>
            </a:r>
          </a:p>
          <a:p>
            <a:pPr lvl="0" algn="ctr"/>
            <a:r>
              <a:rPr lang="ru-RU" sz="20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отделения «Электрификация </a:t>
            </a:r>
          </a:p>
          <a:p>
            <a:pPr lvl="0" algn="ctr"/>
            <a:r>
              <a:rPr lang="ru-RU" sz="20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автоматизация сельского хозяйства»</a:t>
            </a:r>
          </a:p>
          <a:p>
            <a:pPr lvl="0" algn="ctr"/>
            <a:endParaRPr lang="ru-RU" sz="28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Поздравляем! </a:t>
            </a:r>
          </a:p>
          <a:p>
            <a:pPr lvl="0" algn="ctr"/>
            <a:endParaRPr lang="ru-RU" sz="20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0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Руководитель</a:t>
            </a:r>
            <a:r>
              <a:rPr lang="ru-RU" sz="20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lvl="0" algn="ctr"/>
            <a:r>
              <a:rPr lang="ru-RU" sz="20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Блохина Ирина Павловна</a:t>
            </a:r>
            <a:endParaRPr lang="ru-RU" sz="20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4952" y="549969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название работы : </a:t>
            </a:r>
          </a:p>
          <a:p>
            <a:pPr lvl="0" algn="ctr"/>
            <a: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«Наши обязанности. Знаем, применяем, исполняем»</a:t>
            </a:r>
            <a:br>
              <a:rPr lang="ru-RU" sz="2400" b="1" i="1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sz="24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06" y="1918952"/>
            <a:ext cx="6154746" cy="3436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480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120</Words>
  <Application>Microsoft Office PowerPoint</Application>
  <PresentationFormat>Широкоэкранный</PresentationFormat>
  <Paragraphs>47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</cp:revision>
  <dcterms:created xsi:type="dcterms:W3CDTF">2023-03-12T10:49:55Z</dcterms:created>
  <dcterms:modified xsi:type="dcterms:W3CDTF">2023-03-12T11:17:49Z</dcterms:modified>
</cp:coreProperties>
</file>