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1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945AA-13E1-4000-8B52-2CFC070B920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9E0DE-BA6B-451C-B919-F98FFC354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62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9E0DE-BA6B-451C-B919-F98FFC354DD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363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921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879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586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16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60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2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796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455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824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7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0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CDE67-F832-411B-90D9-9C922F2818D8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C034-88ED-44EC-AC85-2AC176082C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60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08912" cy="5904656"/>
          </a:xfrm>
        </p:spPr>
        <p:txBody>
          <a:bodyPr>
            <a:normAutofit/>
          </a:bodyPr>
          <a:lstStyle/>
          <a:p>
            <a:pPr algn="l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Раздел 2. Структура и основные направления философии.</a:t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69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Дискуссия между подходами к субстанции </a:t>
            </a:r>
            <a:endParaRPr lang="ru-RU" dirty="0"/>
          </a:p>
        </p:txBody>
      </p:sp>
      <p:pic>
        <p:nvPicPr>
          <p:cNvPr id="3074" name="Picture 2" descr="C:\Users\Зам директора\Desktop\12861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45" y="1600200"/>
            <a:ext cx="820190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76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Материя как субстанция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body" idx="4294967295"/>
          </p:nvPr>
        </p:nvSpPr>
        <p:spPr>
          <a:xfrm>
            <a:off x="1371600" y="2906713"/>
            <a:ext cx="7772400" cy="1500187"/>
          </a:xfrm>
        </p:spPr>
        <p:txBody>
          <a:bodyPr>
            <a:no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Материя –это объективная реальность, существующая независимо от человеческого сознания и отображаемая им.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2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Философская, научная и религиозная картина мира.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4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pPr algn="l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Статья 13 Конституции РФ.</a:t>
            </a:r>
            <a:br>
              <a:rPr lang="ru-RU" sz="24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В Российской Федерации признается идеологическое многообразие.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Никакая идеология не может устанавливаться в качестве государственной или обязательной.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В Российской Федерации признаются политическое многообразие, многопартийность.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Общественные объединения равны перед законом.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Запрещается создание и деятельность общественных объединений, цели или действия которых направлены на насильственное изменение основ конституционного строя и нарушение целостности Российской Федерации, подрыв безопасности государства, создание вооруженных формирований, разжигание социальной, расовой, национальной и религиозной розни.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2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 fontScale="90000"/>
          </a:bodyPr>
          <a:lstStyle/>
          <a:p>
            <a:pPr algn="l"/>
            <a:r>
              <a:rPr lang="ru-RU" u="sng" dirty="0" smtClean="0"/>
              <a:t>Вопросы для закрепления изученного материала:</a:t>
            </a:r>
            <a:br>
              <a:rPr lang="ru-RU" u="sng" dirty="0" smtClean="0"/>
            </a:br>
            <a:r>
              <a:rPr lang="ru-RU" dirty="0" smtClean="0"/>
              <a:t>-Что включает в себя категория бытия?</a:t>
            </a:r>
            <a:br>
              <a:rPr lang="ru-RU" dirty="0" smtClean="0"/>
            </a:br>
            <a:r>
              <a:rPr lang="ru-RU" dirty="0" smtClean="0"/>
              <a:t>-В чем разница между философской и научной картиной мира?</a:t>
            </a:r>
            <a:br>
              <a:rPr lang="ru-RU" dirty="0" smtClean="0"/>
            </a:br>
            <a:r>
              <a:rPr lang="ru-RU" dirty="0" smtClean="0"/>
              <a:t>-Как выдумаете почему происходят </a:t>
            </a:r>
            <a:r>
              <a:rPr lang="ru-RU" dirty="0" smtClean="0"/>
              <a:t>теракты, </a:t>
            </a:r>
            <a:r>
              <a:rPr lang="ru-RU" dirty="0" smtClean="0"/>
              <a:t>революции и войны исходя из изученного материала на уроке?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933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r>
              <a:rPr lang="ru-RU" sz="6000" u="sng" dirty="0" smtClean="0"/>
              <a:t>Домашнее задание .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Подготовится к опросу по изученному материалу.</a:t>
            </a:r>
            <a:br>
              <a:rPr lang="ru-RU" sz="6000" dirty="0" smtClean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20279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Спасибо за внимание урок окончен.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1921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5616624"/>
          </a:xfrm>
        </p:spPr>
        <p:txBody>
          <a:bodyPr>
            <a:normAutofit/>
          </a:bodyPr>
          <a:lstStyle/>
          <a:p>
            <a:pPr algn="l"/>
            <a:r>
              <a:rPr lang="ru-RU" sz="6000" u="sng" dirty="0" smtClean="0"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ru-RU" sz="6000" u="sng" dirty="0" smtClean="0"/>
              <a:t> направления:</a:t>
            </a:r>
            <a:br>
              <a:rPr lang="ru-RU" sz="6000" u="sng" dirty="0" smtClean="0"/>
            </a:br>
            <a:r>
              <a:rPr lang="ru-RU" sz="6000" dirty="0" smtClean="0"/>
              <a:t>-философия природы;</a:t>
            </a:r>
            <a:br>
              <a:rPr lang="ru-RU" sz="6000" dirty="0" smtClean="0"/>
            </a:br>
            <a:r>
              <a:rPr lang="ru-RU" sz="6000" dirty="0" smtClean="0"/>
              <a:t>-философия человека;</a:t>
            </a:r>
            <a:br>
              <a:rPr lang="ru-RU" sz="6000" dirty="0" smtClean="0"/>
            </a:br>
            <a:r>
              <a:rPr lang="ru-RU" sz="6000" dirty="0" smtClean="0"/>
              <a:t>-философия общества.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07323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</p:spPr>
        <p:txBody>
          <a:bodyPr>
            <a:normAutofit/>
          </a:bodyPr>
          <a:lstStyle/>
          <a:p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Тема урока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Философское осмысление бытия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2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Autofit/>
          </a:bodyPr>
          <a:lstStyle/>
          <a:p>
            <a:pPr algn="l"/>
            <a:r>
              <a:rPr lang="ru-RU" sz="6000" u="sng" dirty="0" smtClean="0">
                <a:latin typeface="Times New Roman" pitchFamily="18" charset="0"/>
                <a:cs typeface="Times New Roman" pitchFamily="18" charset="0"/>
              </a:rPr>
              <a:t>План урока:</a:t>
            </a:r>
            <a:br>
              <a:rPr lang="ru-RU" sz="60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-Учение о бытии. 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-Различные подходы к субстанции.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-Материя как субстанция.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20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Цели урока:</a:t>
            </a:r>
            <a:br>
              <a:rPr lang="ru-RU" sz="40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получение знаний об основах философского учения о бытии;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получение знаний об основах научной, философской и религиозной картины мира;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формирование представления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 основных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категориях и понятиях философии.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65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1.Учение о бытии.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348880"/>
            <a:ext cx="3384376" cy="28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Зам директора\Desktop\68689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28800"/>
            <a:ext cx="40386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40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Бытие есть, то что существует как реальность.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Зам директора\Desktop\1334248724_1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4038600" cy="460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Зам директора\Desktop\urban_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56792"/>
            <a:ext cx="403860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8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432048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Субстанция – сущность , то, что лежит в основе бытия.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13405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pPr algn="l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2. Различные подходы к субстанции.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-Монизм.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-Дуализм.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09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107</Words>
  <Application>Microsoft Office PowerPoint</Application>
  <PresentationFormat>Экран (4:3)</PresentationFormat>
  <Paragraphs>18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Раздел 2. Структура и основные направления философии. </vt:lpstr>
      <vt:lpstr>Основные направления: -философия природы; -философия человека; -философия общества.</vt:lpstr>
      <vt:lpstr>Тема урока  Философское осмысление бытия</vt:lpstr>
      <vt:lpstr>План урока: -Учение о бытии.  -Различные подходы к субстанции. -Материя как субстанция.</vt:lpstr>
      <vt:lpstr>                            Цели урока: - получение знаний об основах философского учения о бытии; - получение знаний об основах научной, философской и религиозной картины мира; - формирование представления об основных категориях и понятиях философии. </vt:lpstr>
      <vt:lpstr>1.Учение о бытии.</vt:lpstr>
      <vt:lpstr>Бытие есть, то что существует как реальность.</vt:lpstr>
      <vt:lpstr>Субстанция – сущность , то, что лежит в основе бытия.</vt:lpstr>
      <vt:lpstr>2. Различные подходы к субстанции. -Монизм. -Дуализм.</vt:lpstr>
      <vt:lpstr>Дискуссия между подходами к субстанции </vt:lpstr>
      <vt:lpstr>3. Материя как субстанция</vt:lpstr>
      <vt:lpstr>Философская, научная и религиозная картина мира.</vt:lpstr>
      <vt:lpstr>Статья 13 Конституции РФ. 1. В Российской Федерации признается идеологическое многообразие. 2. Никакая идеология не может устанавливаться в качестве государственной или обязательной. 3. В Российской Федерации признаются политическое многообразие, многопартийность. 4. Общественные объединения равны перед законом. 5. Запрещается создание и деятельность общественных объединений, цели или действия которых направлены на насильственное изменение основ конституционного строя и нарушение целостности Российской Федерации, подрыв безопасности государства, создание вооруженных формирований, разжигание социальной, расовой, национальной и религиозной розни.</vt:lpstr>
      <vt:lpstr>Вопросы для закрепления изученного материала: -Что включает в себя категория бытия? -В чем разница между философской и научной картиной мира? -Как выдумаете почему происходят теракты, революции и войны исходя из изученного материала на уроке?</vt:lpstr>
      <vt:lpstr>Домашнее задание . Подготовится к опросу по изученному материалу. </vt:lpstr>
      <vt:lpstr>Спасибо за внимание урок окончен.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2018-02-09T04:14:06Z</dcterms:created>
  <dcterms:modified xsi:type="dcterms:W3CDTF">2018-02-09T11:46:11Z</dcterms:modified>
</cp:coreProperties>
</file>